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47"/>
  </p:notesMasterIdLst>
  <p:handoutMasterIdLst>
    <p:handoutMasterId r:id="rId48"/>
  </p:handoutMasterIdLst>
  <p:sldIdLst>
    <p:sldId id="1371" r:id="rId6"/>
    <p:sldId id="817" r:id="rId7"/>
    <p:sldId id="401" r:id="rId8"/>
    <p:sldId id="816" r:id="rId9"/>
    <p:sldId id="1372" r:id="rId10"/>
    <p:sldId id="797" r:id="rId11"/>
    <p:sldId id="1367" r:id="rId12"/>
    <p:sldId id="1113" r:id="rId13"/>
    <p:sldId id="675" r:id="rId14"/>
    <p:sldId id="1311" r:id="rId15"/>
    <p:sldId id="1370" r:id="rId16"/>
    <p:sldId id="1320" r:id="rId17"/>
    <p:sldId id="815" r:id="rId18"/>
    <p:sldId id="806" r:id="rId19"/>
    <p:sldId id="1340" r:id="rId20"/>
    <p:sldId id="769" r:id="rId21"/>
    <p:sldId id="1341" r:id="rId22"/>
    <p:sldId id="770" r:id="rId23"/>
    <p:sldId id="790" r:id="rId24"/>
    <p:sldId id="791" r:id="rId25"/>
    <p:sldId id="792" r:id="rId26"/>
    <p:sldId id="793" r:id="rId27"/>
    <p:sldId id="725" r:id="rId28"/>
    <p:sldId id="1126" r:id="rId29"/>
    <p:sldId id="1343" r:id="rId30"/>
    <p:sldId id="1149" r:id="rId31"/>
    <p:sldId id="726" r:id="rId32"/>
    <p:sldId id="1165" r:id="rId33"/>
    <p:sldId id="1164" r:id="rId34"/>
    <p:sldId id="1163" r:id="rId35"/>
    <p:sldId id="1344" r:id="rId36"/>
    <p:sldId id="783" r:id="rId37"/>
    <p:sldId id="1373" r:id="rId38"/>
    <p:sldId id="777" r:id="rId39"/>
    <p:sldId id="660" r:id="rId40"/>
    <p:sldId id="795" r:id="rId41"/>
    <p:sldId id="1368" r:id="rId42"/>
    <p:sldId id="803" r:id="rId43"/>
    <p:sldId id="788" r:id="rId44"/>
    <p:sldId id="1342" r:id="rId45"/>
    <p:sldId id="136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ABCB"/>
    <a:srgbClr val="12A6C7"/>
    <a:srgbClr val="11D4FF"/>
    <a:srgbClr val="D6F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56DE9-2AB1-4158-8110-2AB0C5B4C995}" v="126" dt="2021-04-07T12:26:52.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317" autoAdjust="0"/>
  </p:normalViewPr>
  <p:slideViewPr>
    <p:cSldViewPr snapToGrid="0" showGuides="1">
      <p:cViewPr varScale="1">
        <p:scale>
          <a:sx n="43" d="100"/>
          <a:sy n="43" d="100"/>
        </p:scale>
        <p:origin x="1984" y="28"/>
      </p:cViewPr>
      <p:guideLst>
        <p:guide orient="horz" pos="648"/>
        <p:guide pos="288"/>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y Webster" userId="a13ac4df-e17c-45d5-a63d-f1ef6ca89b54" providerId="ADAL" clId="{2D556DE9-2AB1-4158-8110-2AB0C5B4C995}"/>
    <pc:docChg chg="undo custSel addSld delSld modSld sldOrd modMainMaster modNotesMaster">
      <pc:chgData name="Patty Webster" userId="a13ac4df-e17c-45d5-a63d-f1ef6ca89b54" providerId="ADAL" clId="{2D556DE9-2AB1-4158-8110-2AB0C5B4C995}" dt="2021-04-07T14:04:44.493" v="2450" actId="20577"/>
      <pc:docMkLst>
        <pc:docMk/>
      </pc:docMkLst>
      <pc:sldChg chg="modSp del">
        <pc:chgData name="Patty Webster" userId="a13ac4df-e17c-45d5-a63d-f1ef6ca89b54" providerId="ADAL" clId="{2D556DE9-2AB1-4158-8110-2AB0C5B4C995}" dt="2021-03-31T11:40:16.724" v="288" actId="47"/>
        <pc:sldMkLst>
          <pc:docMk/>
          <pc:sldMk cId="3969317212" sldId="257"/>
        </pc:sldMkLst>
        <pc:picChg chg="mod">
          <ac:chgData name="Patty Webster" userId="a13ac4df-e17c-45d5-a63d-f1ef6ca89b54" providerId="ADAL" clId="{2D556DE9-2AB1-4158-8110-2AB0C5B4C995}" dt="2021-03-31T11:24:03.217" v="43"/>
          <ac:picMkLst>
            <pc:docMk/>
            <pc:sldMk cId="3969317212" sldId="257"/>
            <ac:picMk id="3" creationId="{9F420C3A-866B-4B8A-BE00-92242AAB60B5}"/>
          </ac:picMkLst>
        </pc:picChg>
      </pc:sldChg>
      <pc:sldChg chg="addSp delSp add del mod">
        <pc:chgData name="Patty Webster" userId="a13ac4df-e17c-45d5-a63d-f1ef6ca89b54" providerId="ADAL" clId="{2D556DE9-2AB1-4158-8110-2AB0C5B4C995}" dt="2021-03-31T11:40:18.330" v="289" actId="47"/>
        <pc:sldMkLst>
          <pc:docMk/>
          <pc:sldMk cId="243172373" sldId="258"/>
        </pc:sldMkLst>
        <pc:picChg chg="add del">
          <ac:chgData name="Patty Webster" userId="a13ac4df-e17c-45d5-a63d-f1ef6ca89b54" providerId="ADAL" clId="{2D556DE9-2AB1-4158-8110-2AB0C5B4C995}" dt="2021-03-31T11:24:10.775" v="45" actId="478"/>
          <ac:picMkLst>
            <pc:docMk/>
            <pc:sldMk cId="243172373" sldId="258"/>
            <ac:picMk id="6" creationId="{D882D974-5293-4157-90A4-5AFC9BA5E783}"/>
          </ac:picMkLst>
        </pc:picChg>
        <pc:picChg chg="add del">
          <ac:chgData name="Patty Webster" userId="a13ac4df-e17c-45d5-a63d-f1ef6ca89b54" providerId="ADAL" clId="{2D556DE9-2AB1-4158-8110-2AB0C5B4C995}" dt="2021-03-31T11:25:58.862" v="68" actId="22"/>
          <ac:picMkLst>
            <pc:docMk/>
            <pc:sldMk cId="243172373" sldId="258"/>
            <ac:picMk id="19" creationId="{94E2AD51-F588-4A4E-93E8-1B46C54CCB7A}"/>
          </ac:picMkLst>
        </pc:picChg>
        <pc:picChg chg="add del">
          <ac:chgData name="Patty Webster" userId="a13ac4df-e17c-45d5-a63d-f1ef6ca89b54" providerId="ADAL" clId="{2D556DE9-2AB1-4158-8110-2AB0C5B4C995}" dt="2021-03-31T11:26:05.038" v="70" actId="22"/>
          <ac:picMkLst>
            <pc:docMk/>
            <pc:sldMk cId="243172373" sldId="258"/>
            <ac:picMk id="21" creationId="{7E6802CB-AE07-4EE2-BB89-9906D9D06DF9}"/>
          </ac:picMkLst>
        </pc:picChg>
      </pc:sldChg>
      <pc:sldChg chg="addSp delSp modSp add del mod setBg modClrScheme chgLayout modNotes modNotesTx">
        <pc:chgData name="Patty Webster" userId="a13ac4df-e17c-45d5-a63d-f1ef6ca89b54" providerId="ADAL" clId="{2D556DE9-2AB1-4158-8110-2AB0C5B4C995}" dt="2021-04-07T12:20:31.903" v="1279" actId="6549"/>
        <pc:sldMkLst>
          <pc:docMk/>
          <pc:sldMk cId="3384976713" sldId="401"/>
        </pc:sldMkLst>
        <pc:spChg chg="mod ord">
          <ac:chgData name="Patty Webster" userId="a13ac4df-e17c-45d5-a63d-f1ef6ca89b54" providerId="ADAL" clId="{2D556DE9-2AB1-4158-8110-2AB0C5B4C995}" dt="2021-03-31T11:26:58.916" v="85" actId="27636"/>
          <ac:spMkLst>
            <pc:docMk/>
            <pc:sldMk cId="3384976713" sldId="401"/>
            <ac:spMk id="2" creationId="{00000000-0000-0000-0000-000000000000}"/>
          </ac:spMkLst>
        </pc:spChg>
        <pc:spChg chg="del mod ord">
          <ac:chgData name="Patty Webster" userId="a13ac4df-e17c-45d5-a63d-f1ef6ca89b54" providerId="ADAL" clId="{2D556DE9-2AB1-4158-8110-2AB0C5B4C995}" dt="2021-04-07T11:19:49.845" v="409" actId="478"/>
          <ac:spMkLst>
            <pc:docMk/>
            <pc:sldMk cId="3384976713" sldId="401"/>
            <ac:spMk id="3" creationId="{00000000-0000-0000-0000-000000000000}"/>
          </ac:spMkLst>
        </pc:spChg>
        <pc:spChg chg="add del mod">
          <ac:chgData name="Patty Webster" userId="a13ac4df-e17c-45d5-a63d-f1ef6ca89b54" providerId="ADAL" clId="{2D556DE9-2AB1-4158-8110-2AB0C5B4C995}" dt="2021-04-07T11:20:13.602" v="442" actId="478"/>
          <ac:spMkLst>
            <pc:docMk/>
            <pc:sldMk cId="3384976713" sldId="401"/>
            <ac:spMk id="5" creationId="{64338C8C-578D-4963-94DE-BF77799DA312}"/>
          </ac:spMkLst>
        </pc:spChg>
        <pc:spChg chg="add mod">
          <ac:chgData name="Patty Webster" userId="a13ac4df-e17c-45d5-a63d-f1ef6ca89b54" providerId="ADAL" clId="{2D556DE9-2AB1-4158-8110-2AB0C5B4C995}" dt="2021-04-07T11:20:19.454" v="452" actId="1035"/>
          <ac:spMkLst>
            <pc:docMk/>
            <pc:sldMk cId="3384976713" sldId="401"/>
            <ac:spMk id="6" creationId="{8F03810E-74A4-4289-B012-34DCB54C0EB2}"/>
          </ac:spMkLst>
        </pc:spChg>
        <pc:spChg chg="add mod">
          <ac:chgData name="Patty Webster" userId="a13ac4df-e17c-45d5-a63d-f1ef6ca89b54" providerId="ADAL" clId="{2D556DE9-2AB1-4158-8110-2AB0C5B4C995}" dt="2021-04-07T12:11:18.183" v="942"/>
          <ac:spMkLst>
            <pc:docMk/>
            <pc:sldMk cId="3384976713" sldId="401"/>
            <ac:spMk id="7" creationId="{818AD5DE-F75E-4273-ADAC-53BD6E772B89}"/>
          </ac:spMkLst>
        </pc:spChg>
      </pc:sldChg>
      <pc:sldChg chg="addSp delSp modSp add mod modTransition modAnim modNotesTx">
        <pc:chgData name="Patty Webster" userId="a13ac4df-e17c-45d5-a63d-f1ef6ca89b54" providerId="ADAL" clId="{2D556DE9-2AB1-4158-8110-2AB0C5B4C995}" dt="2021-04-07T12:13:07.691" v="986"/>
        <pc:sldMkLst>
          <pc:docMk/>
          <pc:sldMk cId="2949592439" sldId="660"/>
        </pc:sldMkLst>
        <pc:spChg chg="del">
          <ac:chgData name="Patty Webster" userId="a13ac4df-e17c-45d5-a63d-f1ef6ca89b54" providerId="ADAL" clId="{2D556DE9-2AB1-4158-8110-2AB0C5B4C995}" dt="2021-04-07T12:13:07.359" v="985" actId="478"/>
          <ac:spMkLst>
            <pc:docMk/>
            <pc:sldMk cId="2949592439" sldId="660"/>
            <ac:spMk id="4" creationId="{00F11D4B-F0DB-4BDC-A8B5-178C6F2EF70B}"/>
          </ac:spMkLst>
        </pc:spChg>
        <pc:spChg chg="add mod">
          <ac:chgData name="Patty Webster" userId="a13ac4df-e17c-45d5-a63d-f1ef6ca89b54" providerId="ADAL" clId="{2D556DE9-2AB1-4158-8110-2AB0C5B4C995}" dt="2021-04-07T12:13:07.691" v="986"/>
          <ac:spMkLst>
            <pc:docMk/>
            <pc:sldMk cId="2949592439" sldId="660"/>
            <ac:spMk id="6" creationId="{A457D065-61DE-4168-987C-639888B05E0C}"/>
          </ac:spMkLst>
        </pc:spChg>
        <pc:picChg chg="del">
          <ac:chgData name="Patty Webster" userId="a13ac4df-e17c-45d5-a63d-f1ef6ca89b54" providerId="ADAL" clId="{2D556DE9-2AB1-4158-8110-2AB0C5B4C995}" dt="2021-04-07T12:00:28.651" v="878"/>
          <ac:picMkLst>
            <pc:docMk/>
            <pc:sldMk cId="2949592439" sldId="660"/>
            <ac:picMk id="2" creationId="{BF4C0767-8951-4FCD-91FC-7C25048EBAF6}"/>
          </ac:picMkLst>
        </pc:picChg>
        <pc:picChg chg="mod">
          <ac:chgData name="Patty Webster" userId="a13ac4df-e17c-45d5-a63d-f1ef6ca89b54" providerId="ADAL" clId="{2D556DE9-2AB1-4158-8110-2AB0C5B4C995}" dt="2021-04-07T12:10:31.732" v="939" actId="1035"/>
          <ac:picMkLst>
            <pc:docMk/>
            <pc:sldMk cId="2949592439" sldId="660"/>
            <ac:picMk id="7" creationId="{00000000-0000-0000-0000-000000000000}"/>
          </ac:picMkLst>
        </pc:picChg>
      </pc:sldChg>
      <pc:sldChg chg="addSp delSp modSp add del mod modClrScheme chgLayout modNotes">
        <pc:chgData name="Patty Webster" userId="a13ac4df-e17c-45d5-a63d-f1ef6ca89b54" providerId="ADAL" clId="{2D556DE9-2AB1-4158-8110-2AB0C5B4C995}" dt="2021-04-07T12:11:39.035" v="950"/>
        <pc:sldMkLst>
          <pc:docMk/>
          <pc:sldMk cId="1270220138" sldId="675"/>
        </pc:sldMkLst>
        <pc:spChg chg="mod ord">
          <ac:chgData name="Patty Webster" userId="a13ac4df-e17c-45d5-a63d-f1ef6ca89b54" providerId="ADAL" clId="{2D556DE9-2AB1-4158-8110-2AB0C5B4C995}" dt="2021-03-31T11:30:40.544" v="125" actId="700"/>
          <ac:spMkLst>
            <pc:docMk/>
            <pc:sldMk cId="1270220138" sldId="675"/>
            <ac:spMk id="2" creationId="{95611A52-0113-4D04-B81B-3051A94FE532}"/>
          </ac:spMkLst>
        </pc:spChg>
        <pc:spChg chg="add del mod ord">
          <ac:chgData name="Patty Webster" userId="a13ac4df-e17c-45d5-a63d-f1ef6ca89b54" providerId="ADAL" clId="{2D556DE9-2AB1-4158-8110-2AB0C5B4C995}" dt="2021-03-31T11:30:44.773" v="126" actId="478"/>
          <ac:spMkLst>
            <pc:docMk/>
            <pc:sldMk cId="1270220138" sldId="675"/>
            <ac:spMk id="3" creationId="{338CEEFB-A813-4B02-A767-B0400ABB5EA2}"/>
          </ac:spMkLst>
        </pc:spChg>
        <pc:spChg chg="add mod">
          <ac:chgData name="Patty Webster" userId="a13ac4df-e17c-45d5-a63d-f1ef6ca89b54" providerId="ADAL" clId="{2D556DE9-2AB1-4158-8110-2AB0C5B4C995}" dt="2021-04-07T12:11:39.035" v="950"/>
          <ac:spMkLst>
            <pc:docMk/>
            <pc:sldMk cId="1270220138" sldId="675"/>
            <ac:spMk id="4" creationId="{8FB2D419-C2F5-4241-8384-619C2B3BC191}"/>
          </ac:spMkLst>
        </pc:spChg>
        <pc:picChg chg="mod">
          <ac:chgData name="Patty Webster" userId="a13ac4df-e17c-45d5-a63d-f1ef6ca89b54" providerId="ADAL" clId="{2D556DE9-2AB1-4158-8110-2AB0C5B4C995}" dt="2021-04-07T11:40:35.977" v="506" actId="14100"/>
          <ac:picMkLst>
            <pc:docMk/>
            <pc:sldMk cId="1270220138" sldId="675"/>
            <ac:picMk id="8" creationId="{98DBB9EE-9AE3-4DA0-82EC-1D06D1DD2A62}"/>
          </ac:picMkLst>
        </pc:picChg>
      </pc:sldChg>
      <pc:sldChg chg="addSp delSp modSp add del mod modClrScheme chgLayout modNotes">
        <pc:chgData name="Patty Webster" userId="a13ac4df-e17c-45d5-a63d-f1ef6ca89b54" providerId="ADAL" clId="{2D556DE9-2AB1-4158-8110-2AB0C5B4C995}" dt="2021-04-07T11:18:57.783" v="408" actId="47"/>
        <pc:sldMkLst>
          <pc:docMk/>
          <pc:sldMk cId="4101168275" sldId="711"/>
        </pc:sldMkLst>
        <pc:spChg chg="add del mod ord">
          <ac:chgData name="Patty Webster" userId="a13ac4df-e17c-45d5-a63d-f1ef6ca89b54" providerId="ADAL" clId="{2D556DE9-2AB1-4158-8110-2AB0C5B4C995}" dt="2021-04-07T11:18:01.476" v="402" actId="700"/>
          <ac:spMkLst>
            <pc:docMk/>
            <pc:sldMk cId="4101168275" sldId="711"/>
            <ac:spMk id="2" creationId="{A5370A24-DA26-40F4-AE7B-FFE8CE33BCC1}"/>
          </ac:spMkLst>
        </pc:spChg>
        <pc:spChg chg="add del mod ord">
          <ac:chgData name="Patty Webster" userId="a13ac4df-e17c-45d5-a63d-f1ef6ca89b54" providerId="ADAL" clId="{2D556DE9-2AB1-4158-8110-2AB0C5B4C995}" dt="2021-03-31T11:40:29.867" v="291" actId="700"/>
          <ac:spMkLst>
            <pc:docMk/>
            <pc:sldMk cId="4101168275" sldId="711"/>
            <ac:spMk id="2" creationId="{EAF2897F-DB39-4586-A4C0-EEA8F3F8F43A}"/>
          </ac:spMkLst>
        </pc:spChg>
        <pc:spChg chg="mod">
          <ac:chgData name="Patty Webster" userId="a13ac4df-e17c-45d5-a63d-f1ef6ca89b54" providerId="ADAL" clId="{2D556DE9-2AB1-4158-8110-2AB0C5B4C995}" dt="2021-04-07T11:13:37.836" v="385" actId="1076"/>
          <ac:spMkLst>
            <pc:docMk/>
            <pc:sldMk cId="4101168275" sldId="711"/>
            <ac:spMk id="3" creationId="{00000000-0000-0000-0000-000000000000}"/>
          </ac:spMkLst>
        </pc:spChg>
        <pc:picChg chg="mod">
          <ac:chgData name="Patty Webster" userId="a13ac4df-e17c-45d5-a63d-f1ef6ca89b54" providerId="ADAL" clId="{2D556DE9-2AB1-4158-8110-2AB0C5B4C995}" dt="2021-04-05T11:29:52.102" v="383"/>
          <ac:picMkLst>
            <pc:docMk/>
            <pc:sldMk cId="4101168275" sldId="711"/>
            <ac:picMk id="5" creationId="{AD119321-C8D1-4342-8C4C-1DB9DADA9BE5}"/>
          </ac:picMkLst>
        </pc:picChg>
        <pc:picChg chg="mod">
          <ac:chgData name="Patty Webster" userId="a13ac4df-e17c-45d5-a63d-f1ef6ca89b54" providerId="ADAL" clId="{2D556DE9-2AB1-4158-8110-2AB0C5B4C995}" dt="2021-04-07T11:18:05.239" v="403" actId="1076"/>
          <ac:picMkLst>
            <pc:docMk/>
            <pc:sldMk cId="4101168275" sldId="711"/>
            <ac:picMk id="8" creationId="{2FE25D9B-8CAF-4855-9635-1C276604C925}"/>
          </ac:picMkLst>
        </pc:picChg>
      </pc:sldChg>
      <pc:sldChg chg="modSp add del mod modClrScheme chgLayout modNotes">
        <pc:chgData name="Patty Webster" userId="a13ac4df-e17c-45d5-a63d-f1ef6ca89b54" providerId="ADAL" clId="{2D556DE9-2AB1-4158-8110-2AB0C5B4C995}" dt="2021-04-07T11:23:42.123" v="466" actId="47"/>
        <pc:sldMkLst>
          <pc:docMk/>
          <pc:sldMk cId="2463517248" sldId="713"/>
        </pc:sldMkLst>
        <pc:spChg chg="mod">
          <ac:chgData name="Patty Webster" userId="a13ac4df-e17c-45d5-a63d-f1ef6ca89b54" providerId="ADAL" clId="{2D556DE9-2AB1-4158-8110-2AB0C5B4C995}" dt="2021-04-05T11:29:52.102" v="383"/>
          <ac:spMkLst>
            <pc:docMk/>
            <pc:sldMk cId="2463517248" sldId="713"/>
            <ac:spMk id="2" creationId="{D8CE595F-9BF9-4C1D-87FD-7714A5B8F375}"/>
          </ac:spMkLst>
        </pc:spChg>
      </pc:sldChg>
      <pc:sldChg chg="addSp delSp modSp add del mod modClrScheme chgLayout modNotes">
        <pc:chgData name="Patty Webster" userId="a13ac4df-e17c-45d5-a63d-f1ef6ca89b54" providerId="ADAL" clId="{2D556DE9-2AB1-4158-8110-2AB0C5B4C995}" dt="2021-04-07T12:12:25.274" v="969"/>
        <pc:sldMkLst>
          <pc:docMk/>
          <pc:sldMk cId="1380782406" sldId="725"/>
        </pc:sldMkLst>
        <pc:spChg chg="mod ord">
          <ac:chgData name="Patty Webster" userId="a13ac4df-e17c-45d5-a63d-f1ef6ca89b54" providerId="ADAL" clId="{2D556DE9-2AB1-4158-8110-2AB0C5B4C995}" dt="2021-03-31T11:34:22.204" v="171" actId="27636"/>
          <ac:spMkLst>
            <pc:docMk/>
            <pc:sldMk cId="1380782406" sldId="725"/>
            <ac:spMk id="2" creationId="{00000000-0000-0000-0000-000000000000}"/>
          </ac:spMkLst>
        </pc:spChg>
        <pc:spChg chg="add del mod ord">
          <ac:chgData name="Patty Webster" userId="a13ac4df-e17c-45d5-a63d-f1ef6ca89b54" providerId="ADAL" clId="{2D556DE9-2AB1-4158-8110-2AB0C5B4C995}" dt="2021-03-31T11:34:26.329" v="172" actId="478"/>
          <ac:spMkLst>
            <pc:docMk/>
            <pc:sldMk cId="1380782406" sldId="725"/>
            <ac:spMk id="3" creationId="{1D0A09AA-F697-4CEE-90D6-2F97A31480CA}"/>
          </ac:spMkLst>
        </pc:spChg>
        <pc:spChg chg="add mod">
          <ac:chgData name="Patty Webster" userId="a13ac4df-e17c-45d5-a63d-f1ef6ca89b54" providerId="ADAL" clId="{2D556DE9-2AB1-4158-8110-2AB0C5B4C995}" dt="2021-04-07T12:12:25.274" v="969"/>
          <ac:spMkLst>
            <pc:docMk/>
            <pc:sldMk cId="1380782406" sldId="725"/>
            <ac:spMk id="4" creationId="{0D6CC540-3377-458A-9F4A-FEE2A22F4C04}"/>
          </ac:spMkLst>
        </pc:spChg>
        <pc:picChg chg="mod">
          <ac:chgData name="Patty Webster" userId="a13ac4df-e17c-45d5-a63d-f1ef6ca89b54" providerId="ADAL" clId="{2D556DE9-2AB1-4158-8110-2AB0C5B4C995}" dt="2021-04-07T11:52:34.988" v="773" actId="14100"/>
          <ac:picMkLst>
            <pc:docMk/>
            <pc:sldMk cId="1380782406" sldId="725"/>
            <ac:picMk id="5" creationId="{27F36B4D-0134-4792-A6A1-594304DE950A}"/>
          </ac:picMkLst>
        </pc:picChg>
      </pc:sldChg>
      <pc:sldChg chg="addSp delSp modSp add del mod modClrScheme chgLayout modNotes modNotesTx">
        <pc:chgData name="Patty Webster" userId="a13ac4df-e17c-45d5-a63d-f1ef6ca89b54" providerId="ADAL" clId="{2D556DE9-2AB1-4158-8110-2AB0C5B4C995}" dt="2021-04-07T12:27:30.580" v="1626" actId="20577"/>
        <pc:sldMkLst>
          <pc:docMk/>
          <pc:sldMk cId="1918944760" sldId="726"/>
        </pc:sldMkLst>
        <pc:spChg chg="add mod ord">
          <ac:chgData name="Patty Webster" userId="a13ac4df-e17c-45d5-a63d-f1ef6ca89b54" providerId="ADAL" clId="{2D556DE9-2AB1-4158-8110-2AB0C5B4C995}" dt="2021-04-07T12:25:45.299" v="1580" actId="20577"/>
          <ac:spMkLst>
            <pc:docMk/>
            <pc:sldMk cId="1918944760" sldId="726"/>
            <ac:spMk id="2" creationId="{97F5513A-7243-4EEC-9C12-99FCB1B6558C}"/>
          </ac:spMkLst>
        </pc:spChg>
        <pc:spChg chg="del mod">
          <ac:chgData name="Patty Webster" userId="a13ac4df-e17c-45d5-a63d-f1ef6ca89b54" providerId="ADAL" clId="{2D556DE9-2AB1-4158-8110-2AB0C5B4C995}" dt="2021-03-31T11:35:32.572" v="212"/>
          <ac:spMkLst>
            <pc:docMk/>
            <pc:sldMk cId="1918944760" sldId="726"/>
            <ac:spMk id="4" creationId="{00000000-0000-0000-0000-000000000000}"/>
          </ac:spMkLst>
        </pc:spChg>
        <pc:spChg chg="add mod">
          <ac:chgData name="Patty Webster" userId="a13ac4df-e17c-45d5-a63d-f1ef6ca89b54" providerId="ADAL" clId="{2D556DE9-2AB1-4158-8110-2AB0C5B4C995}" dt="2021-04-07T12:12:46.029" v="976"/>
          <ac:spMkLst>
            <pc:docMk/>
            <pc:sldMk cId="1918944760" sldId="726"/>
            <ac:spMk id="6" creationId="{686071DB-049D-4DD0-8810-127CF46007B6}"/>
          </ac:spMkLst>
        </pc:spChg>
        <pc:spChg chg="mod ord">
          <ac:chgData name="Patty Webster" userId="a13ac4df-e17c-45d5-a63d-f1ef6ca89b54" providerId="ADAL" clId="{2D556DE9-2AB1-4158-8110-2AB0C5B4C995}" dt="2021-03-31T11:35:24.253" v="208" actId="27636"/>
          <ac:spMkLst>
            <pc:docMk/>
            <pc:sldMk cId="1918944760" sldId="726"/>
            <ac:spMk id="56322" creationId="{00000000-0000-0000-0000-000000000000}"/>
          </ac:spMkLst>
        </pc:spChg>
        <pc:spChg chg="mod">
          <ac:chgData name="Patty Webster" userId="a13ac4df-e17c-45d5-a63d-f1ef6ca89b54" providerId="ADAL" clId="{2D556DE9-2AB1-4158-8110-2AB0C5B4C995}" dt="2021-04-05T11:29:52.102" v="383"/>
          <ac:spMkLst>
            <pc:docMk/>
            <pc:sldMk cId="1918944760" sldId="726"/>
            <ac:spMk id="56323" creationId="{00000000-0000-0000-0000-000000000000}"/>
          </ac:spMkLst>
        </pc:spChg>
        <pc:spChg chg="mod">
          <ac:chgData name="Patty Webster" userId="a13ac4df-e17c-45d5-a63d-f1ef6ca89b54" providerId="ADAL" clId="{2D556DE9-2AB1-4158-8110-2AB0C5B4C995}" dt="2021-04-05T11:29:52.102" v="383"/>
          <ac:spMkLst>
            <pc:docMk/>
            <pc:sldMk cId="1918944760" sldId="726"/>
            <ac:spMk id="56324" creationId="{00000000-0000-0000-0000-000000000000}"/>
          </ac:spMkLst>
        </pc:spChg>
      </pc:sldChg>
      <pc:sldChg chg="addSp delSp modSp add del mod modClrScheme chgLayout modNotes">
        <pc:chgData name="Patty Webster" userId="a13ac4df-e17c-45d5-a63d-f1ef6ca89b54" providerId="ADAL" clId="{2D556DE9-2AB1-4158-8110-2AB0C5B4C995}" dt="2021-04-07T12:12:02.762" v="959" actId="1035"/>
        <pc:sldMkLst>
          <pc:docMk/>
          <pc:sldMk cId="196478311" sldId="769"/>
        </pc:sldMkLst>
        <pc:spChg chg="add del mod ord">
          <ac:chgData name="Patty Webster" userId="a13ac4df-e17c-45d5-a63d-f1ef6ca89b54" providerId="ADAL" clId="{2D556DE9-2AB1-4158-8110-2AB0C5B4C995}" dt="2021-03-31T11:32:33.151" v="154" actId="478"/>
          <ac:spMkLst>
            <pc:docMk/>
            <pc:sldMk cId="196478311" sldId="769"/>
            <ac:spMk id="2" creationId="{0083CF02-B796-4A00-8E59-5515FEC4D942}"/>
          </ac:spMkLst>
        </pc:spChg>
        <pc:spChg chg="add mod">
          <ac:chgData name="Patty Webster" userId="a13ac4df-e17c-45d5-a63d-f1ef6ca89b54" providerId="ADAL" clId="{2D556DE9-2AB1-4158-8110-2AB0C5B4C995}" dt="2021-04-07T12:12:02.762" v="959" actId="1035"/>
          <ac:spMkLst>
            <pc:docMk/>
            <pc:sldMk cId="196478311" sldId="769"/>
            <ac:spMk id="6" creationId="{24BDCA7C-32D4-4A98-8932-9B902DA7A1F0}"/>
          </ac:spMkLst>
        </pc:spChg>
        <pc:spChg chg="mod ord">
          <ac:chgData name="Patty Webster" userId="a13ac4df-e17c-45d5-a63d-f1ef6ca89b54" providerId="ADAL" clId="{2D556DE9-2AB1-4158-8110-2AB0C5B4C995}" dt="2021-03-31T11:44:30.184" v="333" actId="255"/>
          <ac:spMkLst>
            <pc:docMk/>
            <pc:sldMk cId="196478311" sldId="769"/>
            <ac:spMk id="21506" creationId="{00000000-0000-0000-0000-000000000000}"/>
          </ac:spMkLst>
        </pc:spChg>
        <pc:grpChg chg="mod">
          <ac:chgData name="Patty Webster" userId="a13ac4df-e17c-45d5-a63d-f1ef6ca89b54" providerId="ADAL" clId="{2D556DE9-2AB1-4158-8110-2AB0C5B4C995}" dt="2021-04-07T11:47:33.828" v="665" actId="14100"/>
          <ac:grpSpMkLst>
            <pc:docMk/>
            <pc:sldMk cId="196478311" sldId="769"/>
            <ac:grpSpMk id="8" creationId="{2F538FB0-532E-4649-A292-7A8F6CD89568}"/>
          </ac:grpSpMkLst>
        </pc:grpChg>
        <pc:picChg chg="mod">
          <ac:chgData name="Patty Webster" userId="a13ac4df-e17c-45d5-a63d-f1ef6ca89b54" providerId="ADAL" clId="{2D556DE9-2AB1-4158-8110-2AB0C5B4C995}" dt="2021-04-05T11:29:52.102" v="383"/>
          <ac:picMkLst>
            <pc:docMk/>
            <pc:sldMk cId="196478311" sldId="769"/>
            <ac:picMk id="5" creationId="{43B680D6-4663-4122-9653-9ACCF205438C}"/>
          </ac:picMkLst>
        </pc:picChg>
        <pc:picChg chg="mod">
          <ac:chgData name="Patty Webster" userId="a13ac4df-e17c-45d5-a63d-f1ef6ca89b54" providerId="ADAL" clId="{2D556DE9-2AB1-4158-8110-2AB0C5B4C995}" dt="2021-04-05T11:29:52.102" v="383"/>
          <ac:picMkLst>
            <pc:docMk/>
            <pc:sldMk cId="196478311" sldId="769"/>
            <ac:picMk id="7" creationId="{E7D80006-9D5F-412B-A383-E6B86055DF54}"/>
          </ac:picMkLst>
        </pc:picChg>
      </pc:sldChg>
      <pc:sldChg chg="addSp delSp modSp add del mod modClrScheme chgLayout modNotes modNotesTx">
        <pc:chgData name="Patty Webster" userId="a13ac4df-e17c-45d5-a63d-f1ef6ca89b54" providerId="ADAL" clId="{2D556DE9-2AB1-4158-8110-2AB0C5B4C995}" dt="2021-04-07T12:32:00.947" v="1741" actId="20577"/>
        <pc:sldMkLst>
          <pc:docMk/>
          <pc:sldMk cId="4027247601" sldId="770"/>
        </pc:sldMkLst>
        <pc:spChg chg="del mod ord">
          <ac:chgData name="Patty Webster" userId="a13ac4df-e17c-45d5-a63d-f1ef6ca89b54" providerId="ADAL" clId="{2D556DE9-2AB1-4158-8110-2AB0C5B4C995}" dt="2021-04-07T12:12:09.940" v="962" actId="478"/>
          <ac:spMkLst>
            <pc:docMk/>
            <pc:sldMk cId="4027247601" sldId="770"/>
            <ac:spMk id="4" creationId="{00000000-0000-0000-0000-000000000000}"/>
          </ac:spMkLst>
        </pc:spChg>
        <pc:spChg chg="add mod">
          <ac:chgData name="Patty Webster" userId="a13ac4df-e17c-45d5-a63d-f1ef6ca89b54" providerId="ADAL" clId="{2D556DE9-2AB1-4158-8110-2AB0C5B4C995}" dt="2021-04-07T12:12:06.899" v="961"/>
          <ac:spMkLst>
            <pc:docMk/>
            <pc:sldMk cId="4027247601" sldId="770"/>
            <ac:spMk id="6" creationId="{71D2941F-A1C2-4171-8F5B-D81CF82D5865}"/>
          </ac:spMkLst>
        </pc:spChg>
        <pc:picChg chg="mod ord">
          <ac:chgData name="Patty Webster" userId="a13ac4df-e17c-45d5-a63d-f1ef6ca89b54" providerId="ADAL" clId="{2D556DE9-2AB1-4158-8110-2AB0C5B4C995}" dt="2021-04-07T12:12:16.163" v="964" actId="1076"/>
          <ac:picMkLst>
            <pc:docMk/>
            <pc:sldMk cId="4027247601" sldId="770"/>
            <ac:picMk id="5" creationId="{00000000-0000-0000-0000-000000000000}"/>
          </ac:picMkLst>
        </pc:picChg>
      </pc:sldChg>
      <pc:sldChg chg="addSp delSp modSp add del mod modClrScheme chgLayout modNotes">
        <pc:chgData name="Patty Webster" userId="a13ac4df-e17c-45d5-a63d-f1ef6ca89b54" providerId="ADAL" clId="{2D556DE9-2AB1-4158-8110-2AB0C5B4C995}" dt="2021-04-07T12:13:03.546" v="984"/>
        <pc:sldMkLst>
          <pc:docMk/>
          <pc:sldMk cId="1462270076" sldId="777"/>
        </pc:sldMkLst>
        <pc:spChg chg="add del mod ord">
          <ac:chgData name="Patty Webster" userId="a13ac4df-e17c-45d5-a63d-f1ef6ca89b54" providerId="ADAL" clId="{2D556DE9-2AB1-4158-8110-2AB0C5B4C995}" dt="2021-04-07T12:10:22.999" v="931" actId="20577"/>
          <ac:spMkLst>
            <pc:docMk/>
            <pc:sldMk cId="1462270076" sldId="777"/>
            <ac:spMk id="2" creationId="{00000000-0000-0000-0000-000000000000}"/>
          </ac:spMkLst>
        </pc:spChg>
        <pc:spChg chg="add del mod ord">
          <ac:chgData name="Patty Webster" userId="a13ac4df-e17c-45d5-a63d-f1ef6ca89b54" providerId="ADAL" clId="{2D556DE9-2AB1-4158-8110-2AB0C5B4C995}" dt="2021-04-07T11:58:51.037" v="856" actId="478"/>
          <ac:spMkLst>
            <pc:docMk/>
            <pc:sldMk cId="1462270076" sldId="777"/>
            <ac:spMk id="3" creationId="{00000000-0000-0000-0000-000000000000}"/>
          </ac:spMkLst>
        </pc:spChg>
        <pc:spChg chg="mod">
          <ac:chgData name="Patty Webster" userId="a13ac4df-e17c-45d5-a63d-f1ef6ca89b54" providerId="ADAL" clId="{2D556DE9-2AB1-4158-8110-2AB0C5B4C995}" dt="2021-04-05T11:29:52.102" v="383"/>
          <ac:spMkLst>
            <pc:docMk/>
            <pc:sldMk cId="1462270076" sldId="777"/>
            <ac:spMk id="5" creationId="{00000000-0000-0000-0000-000000000000}"/>
          </ac:spMkLst>
        </pc:spChg>
        <pc:spChg chg="mod">
          <ac:chgData name="Patty Webster" userId="a13ac4df-e17c-45d5-a63d-f1ef6ca89b54" providerId="ADAL" clId="{2D556DE9-2AB1-4158-8110-2AB0C5B4C995}" dt="2021-04-05T11:29:52.102" v="383"/>
          <ac:spMkLst>
            <pc:docMk/>
            <pc:sldMk cId="1462270076" sldId="777"/>
            <ac:spMk id="6" creationId="{00000000-0000-0000-0000-000000000000}"/>
          </ac:spMkLst>
        </pc:spChg>
        <pc:spChg chg="add del mod">
          <ac:chgData name="Patty Webster" userId="a13ac4df-e17c-45d5-a63d-f1ef6ca89b54" providerId="ADAL" clId="{2D556DE9-2AB1-4158-8110-2AB0C5B4C995}" dt="2021-04-07T11:58:57.211" v="859" actId="478"/>
          <ac:spMkLst>
            <pc:docMk/>
            <pc:sldMk cId="1462270076" sldId="777"/>
            <ac:spMk id="7" creationId="{D3E78FC9-9190-45EB-8637-950817CA8F23}"/>
          </ac:spMkLst>
        </pc:spChg>
        <pc:spChg chg="add del mod">
          <ac:chgData name="Patty Webster" userId="a13ac4df-e17c-45d5-a63d-f1ef6ca89b54" providerId="ADAL" clId="{2D556DE9-2AB1-4158-8110-2AB0C5B4C995}" dt="2021-03-31T11:38:01.484" v="255" actId="478"/>
          <ac:spMkLst>
            <pc:docMk/>
            <pc:sldMk cId="1462270076" sldId="777"/>
            <ac:spMk id="7" creationId="{F9CBAB84-525C-42CE-A46A-65E1837C9FC3}"/>
          </ac:spMkLst>
        </pc:spChg>
        <pc:spChg chg="add del mod">
          <ac:chgData name="Patty Webster" userId="a13ac4df-e17c-45d5-a63d-f1ef6ca89b54" providerId="ADAL" clId="{2D556DE9-2AB1-4158-8110-2AB0C5B4C995}" dt="2021-04-07T11:58:54.503" v="858"/>
          <ac:spMkLst>
            <pc:docMk/>
            <pc:sldMk cId="1462270076" sldId="777"/>
            <ac:spMk id="9" creationId="{82088E3C-5C6C-4BB6-B806-3B3B7FD4C1C8}"/>
          </ac:spMkLst>
        </pc:spChg>
        <pc:spChg chg="add del mod">
          <ac:chgData name="Patty Webster" userId="a13ac4df-e17c-45d5-a63d-f1ef6ca89b54" providerId="ADAL" clId="{2D556DE9-2AB1-4158-8110-2AB0C5B4C995}" dt="2021-03-31T11:38:01.082" v="254"/>
          <ac:spMkLst>
            <pc:docMk/>
            <pc:sldMk cId="1462270076" sldId="777"/>
            <ac:spMk id="9" creationId="{F8CBFB03-C4E9-4CF8-B833-D24B46255B6F}"/>
          </ac:spMkLst>
        </pc:spChg>
        <pc:spChg chg="add del mod ord">
          <ac:chgData name="Patty Webster" userId="a13ac4df-e17c-45d5-a63d-f1ef6ca89b54" providerId="ADAL" clId="{2D556DE9-2AB1-4158-8110-2AB0C5B4C995}" dt="2021-03-31T11:39:02.344" v="272" actId="478"/>
          <ac:spMkLst>
            <pc:docMk/>
            <pc:sldMk cId="1462270076" sldId="777"/>
            <ac:spMk id="10" creationId="{B324A781-7AFF-46BC-B5C7-18D3F998415C}"/>
          </ac:spMkLst>
        </pc:spChg>
        <pc:spChg chg="add mod">
          <ac:chgData name="Patty Webster" userId="a13ac4df-e17c-45d5-a63d-f1ef6ca89b54" providerId="ADAL" clId="{2D556DE9-2AB1-4158-8110-2AB0C5B4C995}" dt="2021-04-07T11:59:24.243" v="871" actId="113"/>
          <ac:spMkLst>
            <pc:docMk/>
            <pc:sldMk cId="1462270076" sldId="777"/>
            <ac:spMk id="10" creationId="{F3508D1C-AF36-449D-B2F9-9B4FAA15BF63}"/>
          </ac:spMkLst>
        </pc:spChg>
        <pc:spChg chg="add del mod">
          <ac:chgData name="Patty Webster" userId="a13ac4df-e17c-45d5-a63d-f1ef6ca89b54" providerId="ADAL" clId="{2D556DE9-2AB1-4158-8110-2AB0C5B4C995}" dt="2021-04-07T11:59:50.986" v="874"/>
          <ac:spMkLst>
            <pc:docMk/>
            <pc:sldMk cId="1462270076" sldId="777"/>
            <ac:spMk id="11" creationId="{F504E13D-713F-47DB-A907-084049CA9E7E}"/>
          </ac:spMkLst>
        </pc:spChg>
        <pc:spChg chg="add del mod">
          <ac:chgData name="Patty Webster" userId="a13ac4df-e17c-45d5-a63d-f1ef6ca89b54" providerId="ADAL" clId="{2D556DE9-2AB1-4158-8110-2AB0C5B4C995}" dt="2021-03-31T11:39:00.035" v="271" actId="478"/>
          <ac:spMkLst>
            <pc:docMk/>
            <pc:sldMk cId="1462270076" sldId="777"/>
            <ac:spMk id="12" creationId="{63C9D961-703B-4588-8E7C-E515909080A2}"/>
          </ac:spMkLst>
        </pc:spChg>
        <pc:spChg chg="add mod">
          <ac:chgData name="Patty Webster" userId="a13ac4df-e17c-45d5-a63d-f1ef6ca89b54" providerId="ADAL" clId="{2D556DE9-2AB1-4158-8110-2AB0C5B4C995}" dt="2021-04-07T12:13:03.546" v="984"/>
          <ac:spMkLst>
            <pc:docMk/>
            <pc:sldMk cId="1462270076" sldId="777"/>
            <ac:spMk id="12" creationId="{BB038F5E-CCDC-4846-9381-2260472C3B30}"/>
          </ac:spMkLst>
        </pc:spChg>
        <pc:picChg chg="mod">
          <ac:chgData name="Patty Webster" userId="a13ac4df-e17c-45d5-a63d-f1ef6ca89b54" providerId="ADAL" clId="{2D556DE9-2AB1-4158-8110-2AB0C5B4C995}" dt="2021-04-07T11:59:29.065" v="872" actId="1076"/>
          <ac:picMkLst>
            <pc:docMk/>
            <pc:sldMk cId="1462270076" sldId="777"/>
            <ac:picMk id="8" creationId="{00000000-0000-0000-0000-000000000000}"/>
          </ac:picMkLst>
        </pc:picChg>
      </pc:sldChg>
      <pc:sldChg chg="addSp modSp add del mod modClrScheme chgLayout">
        <pc:chgData name="Patty Webster" userId="a13ac4df-e17c-45d5-a63d-f1ef6ca89b54" providerId="ADAL" clId="{2D556DE9-2AB1-4158-8110-2AB0C5B4C995}" dt="2021-04-07T12:13:01.352" v="983"/>
        <pc:sldMkLst>
          <pc:docMk/>
          <pc:sldMk cId="2826108844" sldId="783"/>
        </pc:sldMkLst>
        <pc:spChg chg="mod ord">
          <ac:chgData name="Patty Webster" userId="a13ac4df-e17c-45d5-a63d-f1ef6ca89b54" providerId="ADAL" clId="{2D556DE9-2AB1-4158-8110-2AB0C5B4C995}" dt="2021-03-31T11:36:52.819" v="242" actId="27636"/>
          <ac:spMkLst>
            <pc:docMk/>
            <pc:sldMk cId="2826108844" sldId="783"/>
            <ac:spMk id="2" creationId="{00000000-0000-0000-0000-000000000000}"/>
          </ac:spMkLst>
        </pc:spChg>
        <pc:spChg chg="add mod">
          <ac:chgData name="Patty Webster" userId="a13ac4df-e17c-45d5-a63d-f1ef6ca89b54" providerId="ADAL" clId="{2D556DE9-2AB1-4158-8110-2AB0C5B4C995}" dt="2021-04-07T12:13:01.352" v="983"/>
          <ac:spMkLst>
            <pc:docMk/>
            <pc:sldMk cId="2826108844" sldId="783"/>
            <ac:spMk id="4" creationId="{80D1AB06-ABBE-47D0-84D7-8C4877EDF436}"/>
          </ac:spMkLst>
        </pc:spChg>
        <pc:spChg chg="mod ord">
          <ac:chgData name="Patty Webster" userId="a13ac4df-e17c-45d5-a63d-f1ef6ca89b54" providerId="ADAL" clId="{2D556DE9-2AB1-4158-8110-2AB0C5B4C995}" dt="2021-04-07T11:58:17.703" v="852" actId="255"/>
          <ac:spMkLst>
            <pc:docMk/>
            <pc:sldMk cId="2826108844" sldId="783"/>
            <ac:spMk id="10" creationId="{00000000-0000-0000-0000-000000000000}"/>
          </ac:spMkLst>
        </pc:spChg>
      </pc:sldChg>
      <pc:sldChg chg="modSp add del mod modClrScheme chgLayout modNotes">
        <pc:chgData name="Patty Webster" userId="a13ac4df-e17c-45d5-a63d-f1ef6ca89b54" providerId="ADAL" clId="{2D556DE9-2AB1-4158-8110-2AB0C5B4C995}" dt="2021-04-05T11:29:52.102" v="383"/>
        <pc:sldMkLst>
          <pc:docMk/>
          <pc:sldMk cId="2773299144" sldId="788"/>
        </pc:sldMkLst>
        <pc:spChg chg="mod ord">
          <ac:chgData name="Patty Webster" userId="a13ac4df-e17c-45d5-a63d-f1ef6ca89b54" providerId="ADAL" clId="{2D556DE9-2AB1-4158-8110-2AB0C5B4C995}" dt="2021-03-31T11:39:56.829" v="285" actId="700"/>
          <ac:spMkLst>
            <pc:docMk/>
            <pc:sldMk cId="2773299144" sldId="788"/>
            <ac:spMk id="5" creationId="{00000000-0000-0000-0000-000000000000}"/>
          </ac:spMkLst>
        </pc:spChg>
        <pc:picChg chg="mod ord">
          <ac:chgData name="Patty Webster" userId="a13ac4df-e17c-45d5-a63d-f1ef6ca89b54" providerId="ADAL" clId="{2D556DE9-2AB1-4158-8110-2AB0C5B4C995}" dt="2021-04-05T11:29:52.102" v="383"/>
          <ac:picMkLst>
            <pc:docMk/>
            <pc:sldMk cId="2773299144" sldId="788"/>
            <ac:picMk id="4" creationId="{00000000-0000-0000-0000-000000000000}"/>
          </ac:picMkLst>
        </pc:picChg>
      </pc:sldChg>
      <pc:sldChg chg="addSp delSp modSp add del mod modClrScheme chgLayout modNotes">
        <pc:chgData name="Patty Webster" userId="a13ac4df-e17c-45d5-a63d-f1ef6ca89b54" providerId="ADAL" clId="{2D556DE9-2AB1-4158-8110-2AB0C5B4C995}" dt="2021-04-07T12:12:18.098" v="965"/>
        <pc:sldMkLst>
          <pc:docMk/>
          <pc:sldMk cId="3665703139" sldId="790"/>
        </pc:sldMkLst>
        <pc:spChg chg="add del mod ord">
          <ac:chgData name="Patty Webster" userId="a13ac4df-e17c-45d5-a63d-f1ef6ca89b54" providerId="ADAL" clId="{2D556DE9-2AB1-4158-8110-2AB0C5B4C995}" dt="2021-04-07T11:49:26.813" v="682" actId="700"/>
          <ac:spMkLst>
            <pc:docMk/>
            <pc:sldMk cId="3665703139" sldId="790"/>
            <ac:spMk id="2" creationId="{22D32C1F-0D63-4E83-9266-D89133154561}"/>
          </ac:spMkLst>
        </pc:spChg>
        <pc:spChg chg="add del mod ord">
          <ac:chgData name="Patty Webster" userId="a13ac4df-e17c-45d5-a63d-f1ef6ca89b54" providerId="ADAL" clId="{2D556DE9-2AB1-4158-8110-2AB0C5B4C995}" dt="2021-03-31T11:33:34.100" v="163" actId="478"/>
          <ac:spMkLst>
            <pc:docMk/>
            <pc:sldMk cId="3665703139" sldId="790"/>
            <ac:spMk id="2" creationId="{E9B49597-A8F1-4601-917A-35E22FDE2D24}"/>
          </ac:spMkLst>
        </pc:spChg>
        <pc:spChg chg="add del mod ord">
          <ac:chgData name="Patty Webster" userId="a13ac4df-e17c-45d5-a63d-f1ef6ca89b54" providerId="ADAL" clId="{2D556DE9-2AB1-4158-8110-2AB0C5B4C995}" dt="2021-04-07T11:49:26.813" v="682" actId="700"/>
          <ac:spMkLst>
            <pc:docMk/>
            <pc:sldMk cId="3665703139" sldId="790"/>
            <ac:spMk id="3" creationId="{6C37C88B-41EF-4C9A-AE2E-7A4FADC3D15B}"/>
          </ac:spMkLst>
        </pc:spChg>
        <pc:spChg chg="add del mod ord">
          <ac:chgData name="Patty Webster" userId="a13ac4df-e17c-45d5-a63d-f1ef6ca89b54" providerId="ADAL" clId="{2D556DE9-2AB1-4158-8110-2AB0C5B4C995}" dt="2021-03-31T11:33:36.696" v="164" actId="478"/>
          <ac:spMkLst>
            <pc:docMk/>
            <pc:sldMk cId="3665703139" sldId="790"/>
            <ac:spMk id="3" creationId="{F28C8967-8C29-4B4F-AC3C-7117AE7B2EA7}"/>
          </ac:spMkLst>
        </pc:spChg>
        <pc:spChg chg="add del mod ord">
          <ac:chgData name="Patty Webster" userId="a13ac4df-e17c-45d5-a63d-f1ef6ca89b54" providerId="ADAL" clId="{2D556DE9-2AB1-4158-8110-2AB0C5B4C995}" dt="2021-04-07T11:49:44.969" v="684" actId="478"/>
          <ac:spMkLst>
            <pc:docMk/>
            <pc:sldMk cId="3665703139" sldId="790"/>
            <ac:spMk id="5" creationId="{08754160-2B16-4862-950B-147E81BF68E9}"/>
          </ac:spMkLst>
        </pc:spChg>
        <pc:spChg chg="add mod">
          <ac:chgData name="Patty Webster" userId="a13ac4df-e17c-45d5-a63d-f1ef6ca89b54" providerId="ADAL" clId="{2D556DE9-2AB1-4158-8110-2AB0C5B4C995}" dt="2021-04-07T12:12:18.098" v="965"/>
          <ac:spMkLst>
            <pc:docMk/>
            <pc:sldMk cId="3665703139" sldId="790"/>
            <ac:spMk id="7" creationId="{0185BD68-6AB2-4343-9607-B6FAD59190F1}"/>
          </ac:spMkLst>
        </pc:spChg>
        <pc:picChg chg="mod">
          <ac:chgData name="Patty Webster" userId="a13ac4df-e17c-45d5-a63d-f1ef6ca89b54" providerId="ADAL" clId="{2D556DE9-2AB1-4158-8110-2AB0C5B4C995}" dt="2021-04-07T11:49:59.896" v="689" actId="14100"/>
          <ac:picMkLst>
            <pc:docMk/>
            <pc:sldMk cId="3665703139" sldId="790"/>
            <ac:picMk id="4" creationId="{478ABE24-8470-469D-B0FC-014D18727FBA}"/>
          </ac:picMkLst>
        </pc:picChg>
        <pc:picChg chg="mod">
          <ac:chgData name="Patty Webster" userId="a13ac4df-e17c-45d5-a63d-f1ef6ca89b54" providerId="ADAL" clId="{2D556DE9-2AB1-4158-8110-2AB0C5B4C995}" dt="2021-04-07T11:49:51.562" v="686" actId="14100"/>
          <ac:picMkLst>
            <pc:docMk/>
            <pc:sldMk cId="3665703139" sldId="790"/>
            <ac:picMk id="6" creationId="{AAEDF553-75CB-4EA3-B615-9DD6ACC6D437}"/>
          </ac:picMkLst>
        </pc:picChg>
      </pc:sldChg>
      <pc:sldChg chg="addSp modSp add del mod modClrScheme chgLayout modNotes">
        <pc:chgData name="Patty Webster" userId="a13ac4df-e17c-45d5-a63d-f1ef6ca89b54" providerId="ADAL" clId="{2D556DE9-2AB1-4158-8110-2AB0C5B4C995}" dt="2021-04-07T12:12:19.718" v="966"/>
        <pc:sldMkLst>
          <pc:docMk/>
          <pc:sldMk cId="2646964848" sldId="791"/>
        </pc:sldMkLst>
        <pc:spChg chg="add mod">
          <ac:chgData name="Patty Webster" userId="a13ac4df-e17c-45d5-a63d-f1ef6ca89b54" providerId="ADAL" clId="{2D556DE9-2AB1-4158-8110-2AB0C5B4C995}" dt="2021-04-07T12:12:19.718" v="966"/>
          <ac:spMkLst>
            <pc:docMk/>
            <pc:sldMk cId="2646964848" sldId="791"/>
            <ac:spMk id="3" creationId="{F09F7DFB-7CFC-4A03-ADA9-B6294F1076C6}"/>
          </ac:spMkLst>
        </pc:spChg>
        <pc:picChg chg="mod">
          <ac:chgData name="Patty Webster" userId="a13ac4df-e17c-45d5-a63d-f1ef6ca89b54" providerId="ADAL" clId="{2D556DE9-2AB1-4158-8110-2AB0C5B4C995}" dt="2021-04-07T11:50:19.117" v="717" actId="1038"/>
          <ac:picMkLst>
            <pc:docMk/>
            <pc:sldMk cId="2646964848" sldId="791"/>
            <ac:picMk id="6" creationId="{A3457526-B004-456E-A96B-C0DCD39BB256}"/>
          </ac:picMkLst>
        </pc:picChg>
      </pc:sldChg>
      <pc:sldChg chg="addSp modSp add del mod modClrScheme chgLayout modNotes modNotesTx">
        <pc:chgData name="Patty Webster" userId="a13ac4df-e17c-45d5-a63d-f1ef6ca89b54" providerId="ADAL" clId="{2D556DE9-2AB1-4158-8110-2AB0C5B4C995}" dt="2021-04-07T12:12:21.284" v="967"/>
        <pc:sldMkLst>
          <pc:docMk/>
          <pc:sldMk cId="1997516538" sldId="792"/>
        </pc:sldMkLst>
        <pc:spChg chg="mod ord">
          <ac:chgData name="Patty Webster" userId="a13ac4df-e17c-45d5-a63d-f1ef6ca89b54" providerId="ADAL" clId="{2D556DE9-2AB1-4158-8110-2AB0C5B4C995}" dt="2021-04-07T12:09:41.389" v="923" actId="6549"/>
          <ac:spMkLst>
            <pc:docMk/>
            <pc:sldMk cId="1997516538" sldId="792"/>
            <ac:spMk id="2" creationId="{00000000-0000-0000-0000-000000000000}"/>
          </ac:spMkLst>
        </pc:spChg>
        <pc:spChg chg="mod ord">
          <ac:chgData name="Patty Webster" userId="a13ac4df-e17c-45d5-a63d-f1ef6ca89b54" providerId="ADAL" clId="{2D556DE9-2AB1-4158-8110-2AB0C5B4C995}" dt="2021-04-07T11:51:57.532" v="770" actId="15"/>
          <ac:spMkLst>
            <pc:docMk/>
            <pc:sldMk cId="1997516538" sldId="792"/>
            <ac:spMk id="3" creationId="{00000000-0000-0000-0000-000000000000}"/>
          </ac:spMkLst>
        </pc:spChg>
        <pc:spChg chg="add mod">
          <ac:chgData name="Patty Webster" userId="a13ac4df-e17c-45d5-a63d-f1ef6ca89b54" providerId="ADAL" clId="{2D556DE9-2AB1-4158-8110-2AB0C5B4C995}" dt="2021-04-07T12:12:21.284" v="967"/>
          <ac:spMkLst>
            <pc:docMk/>
            <pc:sldMk cId="1997516538" sldId="792"/>
            <ac:spMk id="4" creationId="{43BA4081-1251-4B92-9B9E-7D44972847BF}"/>
          </ac:spMkLst>
        </pc:spChg>
      </pc:sldChg>
      <pc:sldChg chg="addSp modSp add del mod modClrScheme chgLayout modNotes">
        <pc:chgData name="Patty Webster" userId="a13ac4df-e17c-45d5-a63d-f1ef6ca89b54" providerId="ADAL" clId="{2D556DE9-2AB1-4158-8110-2AB0C5B4C995}" dt="2021-04-07T12:12:23.397" v="968"/>
        <pc:sldMkLst>
          <pc:docMk/>
          <pc:sldMk cId="713736771" sldId="793"/>
        </pc:sldMkLst>
        <pc:spChg chg="mod ord">
          <ac:chgData name="Patty Webster" userId="a13ac4df-e17c-45d5-a63d-f1ef6ca89b54" providerId="ADAL" clId="{2D556DE9-2AB1-4158-8110-2AB0C5B4C995}" dt="2021-03-31T11:34:14.122" v="169" actId="27636"/>
          <ac:spMkLst>
            <pc:docMk/>
            <pc:sldMk cId="713736771" sldId="793"/>
            <ac:spMk id="2" creationId="{00000000-0000-0000-0000-000000000000}"/>
          </ac:spMkLst>
        </pc:spChg>
        <pc:spChg chg="mod ord">
          <ac:chgData name="Patty Webster" userId="a13ac4df-e17c-45d5-a63d-f1ef6ca89b54" providerId="ADAL" clId="{2D556DE9-2AB1-4158-8110-2AB0C5B4C995}" dt="2021-04-07T11:52:28.035" v="771" actId="255"/>
          <ac:spMkLst>
            <pc:docMk/>
            <pc:sldMk cId="713736771" sldId="793"/>
            <ac:spMk id="3" creationId="{00000000-0000-0000-0000-000000000000}"/>
          </ac:spMkLst>
        </pc:spChg>
        <pc:spChg chg="mod ord">
          <ac:chgData name="Patty Webster" userId="a13ac4df-e17c-45d5-a63d-f1ef6ca89b54" providerId="ADAL" clId="{2D556DE9-2AB1-4158-8110-2AB0C5B4C995}" dt="2021-04-05T11:29:52.102" v="383"/>
          <ac:spMkLst>
            <pc:docMk/>
            <pc:sldMk cId="713736771" sldId="793"/>
            <ac:spMk id="4" creationId="{00000000-0000-0000-0000-000000000000}"/>
          </ac:spMkLst>
        </pc:spChg>
        <pc:spChg chg="add mod">
          <ac:chgData name="Patty Webster" userId="a13ac4df-e17c-45d5-a63d-f1ef6ca89b54" providerId="ADAL" clId="{2D556DE9-2AB1-4158-8110-2AB0C5B4C995}" dt="2021-04-07T12:12:23.397" v="968"/>
          <ac:spMkLst>
            <pc:docMk/>
            <pc:sldMk cId="713736771" sldId="793"/>
            <ac:spMk id="5" creationId="{321F9C9F-A6AB-4449-BD74-264FA75EA93F}"/>
          </ac:spMkLst>
        </pc:spChg>
      </pc:sldChg>
      <pc:sldChg chg="addSp modSp add del mod modClrScheme chgLayout modNotes">
        <pc:chgData name="Patty Webster" userId="a13ac4df-e17c-45d5-a63d-f1ef6ca89b54" providerId="ADAL" clId="{2D556DE9-2AB1-4158-8110-2AB0C5B4C995}" dt="2021-04-07T12:13:09.780" v="987"/>
        <pc:sldMkLst>
          <pc:docMk/>
          <pc:sldMk cId="2874207605" sldId="795"/>
        </pc:sldMkLst>
        <pc:spChg chg="add mod">
          <ac:chgData name="Patty Webster" userId="a13ac4df-e17c-45d5-a63d-f1ef6ca89b54" providerId="ADAL" clId="{2D556DE9-2AB1-4158-8110-2AB0C5B4C995}" dt="2021-04-07T12:13:09.780" v="987"/>
          <ac:spMkLst>
            <pc:docMk/>
            <pc:sldMk cId="2874207605" sldId="795"/>
            <ac:spMk id="5" creationId="{0992CF8A-2D64-4405-A57D-3AFEAE0A3426}"/>
          </ac:spMkLst>
        </pc:spChg>
        <pc:spChg chg="mod ord">
          <ac:chgData name="Patty Webster" userId="a13ac4df-e17c-45d5-a63d-f1ef6ca89b54" providerId="ADAL" clId="{2D556DE9-2AB1-4158-8110-2AB0C5B4C995}" dt="2021-03-31T11:39:36.066" v="279" actId="27636"/>
          <ac:spMkLst>
            <pc:docMk/>
            <pc:sldMk cId="2874207605" sldId="795"/>
            <ac:spMk id="28674" creationId="{00000000-0000-0000-0000-000000000000}"/>
          </ac:spMkLst>
        </pc:spChg>
        <pc:spChg chg="mod ord">
          <ac:chgData name="Patty Webster" userId="a13ac4df-e17c-45d5-a63d-f1ef6ca89b54" providerId="ADAL" clId="{2D556DE9-2AB1-4158-8110-2AB0C5B4C995}" dt="2021-04-07T12:00:48.715" v="880" actId="108"/>
          <ac:spMkLst>
            <pc:docMk/>
            <pc:sldMk cId="2874207605" sldId="795"/>
            <ac:spMk id="28675" creationId="{00000000-0000-0000-0000-000000000000}"/>
          </ac:spMkLst>
        </pc:spChg>
        <pc:spChg chg="mod ord">
          <ac:chgData name="Patty Webster" userId="a13ac4df-e17c-45d5-a63d-f1ef6ca89b54" providerId="ADAL" clId="{2D556DE9-2AB1-4158-8110-2AB0C5B4C995}" dt="2021-04-05T11:29:52.102" v="383"/>
          <ac:spMkLst>
            <pc:docMk/>
            <pc:sldMk cId="2874207605" sldId="795"/>
            <ac:spMk id="28677" creationId="{00000000-0000-0000-0000-000000000000}"/>
          </ac:spMkLst>
        </pc:spChg>
      </pc:sldChg>
      <pc:sldChg chg="addSp modSp add del mod modClrScheme chgLayout modNotes">
        <pc:chgData name="Patty Webster" userId="a13ac4df-e17c-45d5-a63d-f1ef6ca89b54" providerId="ADAL" clId="{2D556DE9-2AB1-4158-8110-2AB0C5B4C995}" dt="2021-04-07T12:11:28.541" v="945"/>
        <pc:sldMkLst>
          <pc:docMk/>
          <pc:sldMk cId="2328960631" sldId="797"/>
        </pc:sldMkLst>
        <pc:spChg chg="mod ord">
          <ac:chgData name="Patty Webster" userId="a13ac4df-e17c-45d5-a63d-f1ef6ca89b54" providerId="ADAL" clId="{2D556DE9-2AB1-4158-8110-2AB0C5B4C995}" dt="2021-03-31T11:27:27.407" v="91" actId="27636"/>
          <ac:spMkLst>
            <pc:docMk/>
            <pc:sldMk cId="2328960631" sldId="797"/>
            <ac:spMk id="2" creationId="{45CBEB58-4E70-4CAE-BAE5-8156CB28C32E}"/>
          </ac:spMkLst>
        </pc:spChg>
        <pc:spChg chg="mod ord">
          <ac:chgData name="Patty Webster" userId="a13ac4df-e17c-45d5-a63d-f1ef6ca89b54" providerId="ADAL" clId="{2D556DE9-2AB1-4158-8110-2AB0C5B4C995}" dt="2021-04-07T11:37:31.785" v="467" actId="255"/>
          <ac:spMkLst>
            <pc:docMk/>
            <pc:sldMk cId="2328960631" sldId="797"/>
            <ac:spMk id="3" creationId="{D853BFBF-A0A1-44A5-BFC4-59F4045D504F}"/>
          </ac:spMkLst>
        </pc:spChg>
        <pc:spChg chg="add mod">
          <ac:chgData name="Patty Webster" userId="a13ac4df-e17c-45d5-a63d-f1ef6ca89b54" providerId="ADAL" clId="{2D556DE9-2AB1-4158-8110-2AB0C5B4C995}" dt="2021-04-07T12:11:28.541" v="945"/>
          <ac:spMkLst>
            <pc:docMk/>
            <pc:sldMk cId="2328960631" sldId="797"/>
            <ac:spMk id="4" creationId="{94BA12DB-C320-4535-9609-FE5140E400E0}"/>
          </ac:spMkLst>
        </pc:spChg>
      </pc:sldChg>
      <pc:sldChg chg="modSp add del mod modClrScheme chgLayout modNotes">
        <pc:chgData name="Patty Webster" userId="a13ac4df-e17c-45d5-a63d-f1ef6ca89b54" providerId="ADAL" clId="{2D556DE9-2AB1-4158-8110-2AB0C5B4C995}" dt="2021-04-05T11:29:52.102" v="383"/>
        <pc:sldMkLst>
          <pc:docMk/>
          <pc:sldMk cId="2323812801" sldId="803"/>
        </pc:sldMkLst>
        <pc:spChg chg="mod">
          <ac:chgData name="Patty Webster" userId="a13ac4df-e17c-45d5-a63d-f1ef6ca89b54" providerId="ADAL" clId="{2D556DE9-2AB1-4158-8110-2AB0C5B4C995}" dt="2021-04-05T11:29:52.102" v="383"/>
          <ac:spMkLst>
            <pc:docMk/>
            <pc:sldMk cId="2323812801" sldId="803"/>
            <ac:spMk id="8" creationId="{0F3315E5-55FA-4AC9-BC74-91C9B447DBAC}"/>
          </ac:spMkLst>
        </pc:spChg>
        <pc:spChg chg="mod">
          <ac:chgData name="Patty Webster" userId="a13ac4df-e17c-45d5-a63d-f1ef6ca89b54" providerId="ADAL" clId="{2D556DE9-2AB1-4158-8110-2AB0C5B4C995}" dt="2021-04-05T11:29:52.102" v="383"/>
          <ac:spMkLst>
            <pc:docMk/>
            <pc:sldMk cId="2323812801" sldId="803"/>
            <ac:spMk id="11" creationId="{536F439F-7C7A-4566-86BA-EAA98AB66553}"/>
          </ac:spMkLst>
        </pc:spChg>
        <pc:spChg chg="mod">
          <ac:chgData name="Patty Webster" userId="a13ac4df-e17c-45d5-a63d-f1ef6ca89b54" providerId="ADAL" clId="{2D556DE9-2AB1-4158-8110-2AB0C5B4C995}" dt="2021-04-05T11:29:52.102" v="383"/>
          <ac:spMkLst>
            <pc:docMk/>
            <pc:sldMk cId="2323812801" sldId="803"/>
            <ac:spMk id="12" creationId="{334E160E-7EF5-49F5-A3C1-7CD720722D02}"/>
          </ac:spMkLst>
        </pc:spChg>
        <pc:spChg chg="mod">
          <ac:chgData name="Patty Webster" userId="a13ac4df-e17c-45d5-a63d-f1ef6ca89b54" providerId="ADAL" clId="{2D556DE9-2AB1-4158-8110-2AB0C5B4C995}" dt="2021-04-05T11:29:52.102" v="383"/>
          <ac:spMkLst>
            <pc:docMk/>
            <pc:sldMk cId="2323812801" sldId="803"/>
            <ac:spMk id="13" creationId="{9EDCC47C-C263-4F74-99AF-6C396864F858}"/>
          </ac:spMkLst>
        </pc:spChg>
        <pc:spChg chg="mod">
          <ac:chgData name="Patty Webster" userId="a13ac4df-e17c-45d5-a63d-f1ef6ca89b54" providerId="ADAL" clId="{2D556DE9-2AB1-4158-8110-2AB0C5B4C995}" dt="2021-04-05T11:29:52.102" v="383"/>
          <ac:spMkLst>
            <pc:docMk/>
            <pc:sldMk cId="2323812801" sldId="803"/>
            <ac:spMk id="14" creationId="{4261C1AA-794C-4289-BBE7-DC6CE049AD60}"/>
          </ac:spMkLst>
        </pc:spChg>
        <pc:spChg chg="mod">
          <ac:chgData name="Patty Webster" userId="a13ac4df-e17c-45d5-a63d-f1ef6ca89b54" providerId="ADAL" clId="{2D556DE9-2AB1-4158-8110-2AB0C5B4C995}" dt="2021-04-05T11:29:52.102" v="383"/>
          <ac:spMkLst>
            <pc:docMk/>
            <pc:sldMk cId="2323812801" sldId="803"/>
            <ac:spMk id="15" creationId="{C3E18ACB-F02A-4BAA-8617-5213FC376E63}"/>
          </ac:spMkLst>
        </pc:spChg>
        <pc:spChg chg="mod">
          <ac:chgData name="Patty Webster" userId="a13ac4df-e17c-45d5-a63d-f1ef6ca89b54" providerId="ADAL" clId="{2D556DE9-2AB1-4158-8110-2AB0C5B4C995}" dt="2021-04-05T11:29:52.102" v="383"/>
          <ac:spMkLst>
            <pc:docMk/>
            <pc:sldMk cId="2323812801" sldId="803"/>
            <ac:spMk id="16" creationId="{D99A0B86-328C-4562-937C-DC371E8820E2}"/>
          </ac:spMkLst>
        </pc:spChg>
        <pc:grpChg chg="mod">
          <ac:chgData name="Patty Webster" userId="a13ac4df-e17c-45d5-a63d-f1ef6ca89b54" providerId="ADAL" clId="{2D556DE9-2AB1-4158-8110-2AB0C5B4C995}" dt="2021-04-05T11:29:52.102" v="383"/>
          <ac:grpSpMkLst>
            <pc:docMk/>
            <pc:sldMk cId="2323812801" sldId="803"/>
            <ac:grpSpMk id="19" creationId="{87D921BA-EBB9-48B1-A0C4-38A2E475229C}"/>
          </ac:grpSpMkLst>
        </pc:grpChg>
        <pc:grpChg chg="mod">
          <ac:chgData name="Patty Webster" userId="a13ac4df-e17c-45d5-a63d-f1ef6ca89b54" providerId="ADAL" clId="{2D556DE9-2AB1-4158-8110-2AB0C5B4C995}" dt="2021-04-05T11:29:52.102" v="383"/>
          <ac:grpSpMkLst>
            <pc:docMk/>
            <pc:sldMk cId="2323812801" sldId="803"/>
            <ac:grpSpMk id="20" creationId="{D545AF8B-F50E-4313-A75E-9EFF4426294A}"/>
          </ac:grpSpMkLst>
        </pc:grpChg>
        <pc:picChg chg="mod">
          <ac:chgData name="Patty Webster" userId="a13ac4df-e17c-45d5-a63d-f1ef6ca89b54" providerId="ADAL" clId="{2D556DE9-2AB1-4158-8110-2AB0C5B4C995}" dt="2021-04-05T11:29:52.102" v="383"/>
          <ac:picMkLst>
            <pc:docMk/>
            <pc:sldMk cId="2323812801" sldId="803"/>
            <ac:picMk id="18" creationId="{105A22D9-34EE-4465-8731-3DABA58A9CC3}"/>
          </ac:picMkLst>
        </pc:picChg>
      </pc:sldChg>
      <pc:sldChg chg="modSp add del mod modClrScheme chgLayout modNotes modNotesTx">
        <pc:chgData name="Patty Webster" userId="a13ac4df-e17c-45d5-a63d-f1ef6ca89b54" providerId="ADAL" clId="{2D556DE9-2AB1-4158-8110-2AB0C5B4C995}" dt="2021-04-07T12:31:42.346" v="1737" actId="20577"/>
        <pc:sldMkLst>
          <pc:docMk/>
          <pc:sldMk cId="1774848801" sldId="806"/>
        </pc:sldMkLst>
        <pc:spChg chg="mod ord">
          <ac:chgData name="Patty Webster" userId="a13ac4df-e17c-45d5-a63d-f1ef6ca89b54" providerId="ADAL" clId="{2D556DE9-2AB1-4158-8110-2AB0C5B4C995}" dt="2021-04-07T12:08:43.807" v="908" actId="1036"/>
          <ac:spMkLst>
            <pc:docMk/>
            <pc:sldMk cId="1774848801" sldId="806"/>
            <ac:spMk id="5" creationId="{16309A5B-7B09-4313-8F08-031FD5637ADD}"/>
          </ac:spMkLst>
        </pc:spChg>
        <pc:picChg chg="mod">
          <ac:chgData name="Patty Webster" userId="a13ac4df-e17c-45d5-a63d-f1ef6ca89b54" providerId="ADAL" clId="{2D556DE9-2AB1-4158-8110-2AB0C5B4C995}" dt="2021-04-07T11:46:24.608" v="617" actId="14100"/>
          <ac:picMkLst>
            <pc:docMk/>
            <pc:sldMk cId="1774848801" sldId="806"/>
            <ac:picMk id="7" creationId="{2E9B5B3B-C52F-4D93-AABD-F1D93EE75E22}"/>
          </ac:picMkLst>
        </pc:picChg>
        <pc:picChg chg="mod">
          <ac:chgData name="Patty Webster" userId="a13ac4df-e17c-45d5-a63d-f1ef6ca89b54" providerId="ADAL" clId="{2D556DE9-2AB1-4158-8110-2AB0C5B4C995}" dt="2021-04-07T11:46:20.679" v="616" actId="14100"/>
          <ac:picMkLst>
            <pc:docMk/>
            <pc:sldMk cId="1774848801" sldId="806"/>
            <ac:picMk id="10" creationId="{BE49151A-A8BB-42F3-9478-6D41E1855BAB}"/>
          </ac:picMkLst>
        </pc:picChg>
      </pc:sldChg>
      <pc:sldChg chg="addSp delSp modSp add del mod modClrScheme chgLayout modNotes">
        <pc:chgData name="Patty Webster" userId="a13ac4df-e17c-45d5-a63d-f1ef6ca89b54" providerId="ADAL" clId="{2D556DE9-2AB1-4158-8110-2AB0C5B4C995}" dt="2021-04-07T12:11:49.864" v="955"/>
        <pc:sldMkLst>
          <pc:docMk/>
          <pc:sldMk cId="601250364" sldId="815"/>
        </pc:sldMkLst>
        <pc:spChg chg="mod ord">
          <ac:chgData name="Patty Webster" userId="a13ac4df-e17c-45d5-a63d-f1ef6ca89b54" providerId="ADAL" clId="{2D556DE9-2AB1-4158-8110-2AB0C5B4C995}" dt="2021-03-31T11:32:07.914" v="149" actId="27636"/>
          <ac:spMkLst>
            <pc:docMk/>
            <pc:sldMk cId="601250364" sldId="815"/>
            <ac:spMk id="2" creationId="{03B184D6-C6FC-470A-9EB3-216A5BA3A718}"/>
          </ac:spMkLst>
        </pc:spChg>
        <pc:spChg chg="del mod ord">
          <ac:chgData name="Patty Webster" userId="a13ac4df-e17c-45d5-a63d-f1ef6ca89b54" providerId="ADAL" clId="{2D556DE9-2AB1-4158-8110-2AB0C5B4C995}" dt="2021-04-07T11:45:07.156" v="598" actId="478"/>
          <ac:spMkLst>
            <pc:docMk/>
            <pc:sldMk cId="601250364" sldId="815"/>
            <ac:spMk id="3" creationId="{97072A51-F8E7-4868-B9A6-70EF324617A9}"/>
          </ac:spMkLst>
        </pc:spChg>
        <pc:spChg chg="del mod ord">
          <ac:chgData name="Patty Webster" userId="a13ac4df-e17c-45d5-a63d-f1ef6ca89b54" providerId="ADAL" clId="{2D556DE9-2AB1-4158-8110-2AB0C5B4C995}" dt="2021-04-07T12:11:49.233" v="954" actId="478"/>
          <ac:spMkLst>
            <pc:docMk/>
            <pc:sldMk cId="601250364" sldId="815"/>
            <ac:spMk id="4" creationId="{2F2C173C-2ADC-4ADA-86EE-2E739E3DCA39}"/>
          </ac:spMkLst>
        </pc:spChg>
        <pc:spChg chg="add del mod">
          <ac:chgData name="Patty Webster" userId="a13ac4df-e17c-45d5-a63d-f1ef6ca89b54" providerId="ADAL" clId="{2D556DE9-2AB1-4158-8110-2AB0C5B4C995}" dt="2021-04-07T11:45:09.878" v="600" actId="478"/>
          <ac:spMkLst>
            <pc:docMk/>
            <pc:sldMk cId="601250364" sldId="815"/>
            <ac:spMk id="6" creationId="{FF45D6FD-99F1-4ADF-A036-F0A060452E00}"/>
          </ac:spMkLst>
        </pc:spChg>
        <pc:spChg chg="add mod">
          <ac:chgData name="Patty Webster" userId="a13ac4df-e17c-45d5-a63d-f1ef6ca89b54" providerId="ADAL" clId="{2D556DE9-2AB1-4158-8110-2AB0C5B4C995}" dt="2021-04-07T11:45:17.721" v="601"/>
          <ac:spMkLst>
            <pc:docMk/>
            <pc:sldMk cId="601250364" sldId="815"/>
            <ac:spMk id="8" creationId="{B74B765C-42AC-40B5-B526-6A4997ABB621}"/>
          </ac:spMkLst>
        </pc:spChg>
        <pc:spChg chg="add mod">
          <ac:chgData name="Patty Webster" userId="a13ac4df-e17c-45d5-a63d-f1ef6ca89b54" providerId="ADAL" clId="{2D556DE9-2AB1-4158-8110-2AB0C5B4C995}" dt="2021-04-07T12:11:49.864" v="955"/>
          <ac:spMkLst>
            <pc:docMk/>
            <pc:sldMk cId="601250364" sldId="815"/>
            <ac:spMk id="9" creationId="{6EF661E6-3651-46BA-8F17-3F49A3C71A77}"/>
          </ac:spMkLst>
        </pc:spChg>
        <pc:picChg chg="add mod">
          <ac:chgData name="Patty Webster" userId="a13ac4df-e17c-45d5-a63d-f1ef6ca89b54" providerId="ADAL" clId="{2D556DE9-2AB1-4158-8110-2AB0C5B4C995}" dt="2021-04-07T11:45:07.704" v="599"/>
          <ac:picMkLst>
            <pc:docMk/>
            <pc:sldMk cId="601250364" sldId="815"/>
            <ac:picMk id="7" creationId="{0D1F27C9-FFA9-4256-B62B-1004986CDD6B}"/>
          </ac:picMkLst>
        </pc:picChg>
      </pc:sldChg>
      <pc:sldChg chg="addSp delSp modSp add del mod modClrScheme chgLayout modNotes">
        <pc:chgData name="Patty Webster" userId="a13ac4df-e17c-45d5-a63d-f1ef6ca89b54" providerId="ADAL" clId="{2D556DE9-2AB1-4158-8110-2AB0C5B4C995}" dt="2021-04-07T12:11:12.310" v="940" actId="1076"/>
        <pc:sldMkLst>
          <pc:docMk/>
          <pc:sldMk cId="2233892917" sldId="816"/>
        </pc:sldMkLst>
        <pc:spChg chg="mod ord">
          <ac:chgData name="Patty Webster" userId="a13ac4df-e17c-45d5-a63d-f1ef6ca89b54" providerId="ADAL" clId="{2D556DE9-2AB1-4158-8110-2AB0C5B4C995}" dt="2021-04-07T12:11:12.310" v="940" actId="1076"/>
          <ac:spMkLst>
            <pc:docMk/>
            <pc:sldMk cId="2233892917" sldId="816"/>
            <ac:spMk id="2" creationId="{00000000-0000-0000-0000-000000000000}"/>
          </ac:spMkLst>
        </pc:spChg>
        <pc:spChg chg="add del mod">
          <ac:chgData name="Patty Webster" userId="a13ac4df-e17c-45d5-a63d-f1ef6ca89b54" providerId="ADAL" clId="{2D556DE9-2AB1-4158-8110-2AB0C5B4C995}" dt="2021-04-07T11:21:00.621" v="459" actId="478"/>
          <ac:spMkLst>
            <pc:docMk/>
            <pc:sldMk cId="2233892917" sldId="816"/>
            <ac:spMk id="4" creationId="{05607007-C9EA-42FF-8643-CB791DCF6314}"/>
          </ac:spMkLst>
        </pc:spChg>
        <pc:spChg chg="mod ord">
          <ac:chgData name="Patty Webster" userId="a13ac4df-e17c-45d5-a63d-f1ef6ca89b54" providerId="ADAL" clId="{2D556DE9-2AB1-4158-8110-2AB0C5B4C995}" dt="2021-03-31T11:27:08.484" v="87" actId="27636"/>
          <ac:spMkLst>
            <pc:docMk/>
            <pc:sldMk cId="2233892917" sldId="816"/>
            <ac:spMk id="6" creationId="{ABE3D608-993C-4A75-B5F3-A55C0BD79715}"/>
          </ac:spMkLst>
        </pc:spChg>
        <pc:spChg chg="add mod">
          <ac:chgData name="Patty Webster" userId="a13ac4df-e17c-45d5-a63d-f1ef6ca89b54" providerId="ADAL" clId="{2D556DE9-2AB1-4158-8110-2AB0C5B4C995}" dt="2021-04-07T11:20:55.899" v="458" actId="14100"/>
          <ac:spMkLst>
            <pc:docMk/>
            <pc:sldMk cId="2233892917" sldId="816"/>
            <ac:spMk id="8" creationId="{55CA137D-B9A5-4FBA-9221-17CD682BEF44}"/>
          </ac:spMkLst>
        </pc:spChg>
        <pc:spChg chg="del mod ord">
          <ac:chgData name="Patty Webster" userId="a13ac4df-e17c-45d5-a63d-f1ef6ca89b54" providerId="ADAL" clId="{2D556DE9-2AB1-4158-8110-2AB0C5B4C995}" dt="2021-04-07T11:20:51.590" v="456" actId="478"/>
          <ac:spMkLst>
            <pc:docMk/>
            <pc:sldMk cId="2233892917" sldId="816"/>
            <ac:spMk id="10" creationId="{16CC456A-6F37-48EF-890B-F579A5710585}"/>
          </ac:spMkLst>
        </pc:spChg>
        <pc:picChg chg="add mod">
          <ac:chgData name="Patty Webster" userId="a13ac4df-e17c-45d5-a63d-f1ef6ca89b54" providerId="ADAL" clId="{2D556DE9-2AB1-4158-8110-2AB0C5B4C995}" dt="2021-04-07T11:20:38.575" v="454"/>
          <ac:picMkLst>
            <pc:docMk/>
            <pc:sldMk cId="2233892917" sldId="816"/>
            <ac:picMk id="5" creationId="{20A3646B-EE28-445C-80D7-45D5572D48A7}"/>
          </ac:picMkLst>
        </pc:picChg>
      </pc:sldChg>
      <pc:sldChg chg="addSp modSp add del mod modClrScheme chgLayout modNotes">
        <pc:chgData name="Patty Webster" userId="a13ac4df-e17c-45d5-a63d-f1ef6ca89b54" providerId="ADAL" clId="{2D556DE9-2AB1-4158-8110-2AB0C5B4C995}" dt="2021-04-07T12:11:16.022" v="941"/>
        <pc:sldMkLst>
          <pc:docMk/>
          <pc:sldMk cId="3403339292" sldId="817"/>
        </pc:sldMkLst>
        <pc:spChg chg="mod ord">
          <ac:chgData name="Patty Webster" userId="a13ac4df-e17c-45d5-a63d-f1ef6ca89b54" providerId="ADAL" clId="{2D556DE9-2AB1-4158-8110-2AB0C5B4C995}" dt="2021-03-31T11:26:44.824" v="78" actId="27636"/>
          <ac:spMkLst>
            <pc:docMk/>
            <pc:sldMk cId="3403339292" sldId="817"/>
            <ac:spMk id="2" creationId="{00000000-0000-0000-0000-000000000000}"/>
          </ac:spMkLst>
        </pc:spChg>
        <pc:spChg chg="add mod">
          <ac:chgData name="Patty Webster" userId="a13ac4df-e17c-45d5-a63d-f1ef6ca89b54" providerId="ADAL" clId="{2D556DE9-2AB1-4158-8110-2AB0C5B4C995}" dt="2021-04-07T12:11:16.022" v="941"/>
          <ac:spMkLst>
            <pc:docMk/>
            <pc:sldMk cId="3403339292" sldId="817"/>
            <ac:spMk id="4" creationId="{B323DF1C-4E41-4C9D-A90B-AF411F6E8385}"/>
          </ac:spMkLst>
        </pc:spChg>
        <pc:spChg chg="mod ord">
          <ac:chgData name="Patty Webster" userId="a13ac4df-e17c-45d5-a63d-f1ef6ca89b54" providerId="ADAL" clId="{2D556DE9-2AB1-4158-8110-2AB0C5B4C995}" dt="2021-04-07T11:14:17.272" v="388" actId="255"/>
          <ac:spMkLst>
            <pc:docMk/>
            <pc:sldMk cId="3403339292" sldId="817"/>
            <ac:spMk id="5" creationId="{66A4183B-05B5-44F6-85FA-38D705EF0247}"/>
          </ac:spMkLst>
        </pc:spChg>
      </pc:sldChg>
      <pc:sldChg chg="addSp delSp modSp add del mod setBg modClrScheme setClrOvrMap chgLayout modNotes modNotesTx">
        <pc:chgData name="Patty Webster" userId="a13ac4df-e17c-45d5-a63d-f1ef6ca89b54" providerId="ADAL" clId="{2D556DE9-2AB1-4158-8110-2AB0C5B4C995}" dt="2021-04-07T12:29:04.640" v="1634" actId="6549"/>
        <pc:sldMkLst>
          <pc:docMk/>
          <pc:sldMk cId="1748872578" sldId="1113"/>
        </pc:sldMkLst>
        <pc:spChg chg="add del mod ord">
          <ac:chgData name="Patty Webster" userId="a13ac4df-e17c-45d5-a63d-f1ef6ca89b54" providerId="ADAL" clId="{2D556DE9-2AB1-4158-8110-2AB0C5B4C995}" dt="2021-03-31T11:28:37.455" v="108" actId="700"/>
          <ac:spMkLst>
            <pc:docMk/>
            <pc:sldMk cId="1748872578" sldId="1113"/>
            <ac:spMk id="2" creationId="{26876B1B-B7BE-4BE7-8245-520C9147971F}"/>
          </ac:spMkLst>
        </pc:spChg>
        <pc:spChg chg="add del mod ord">
          <ac:chgData name="Patty Webster" userId="a13ac4df-e17c-45d5-a63d-f1ef6ca89b54" providerId="ADAL" clId="{2D556DE9-2AB1-4158-8110-2AB0C5B4C995}" dt="2021-04-07T11:39:02.883" v="500" actId="478"/>
          <ac:spMkLst>
            <pc:docMk/>
            <pc:sldMk cId="1748872578" sldId="1113"/>
            <ac:spMk id="2" creationId="{94CAD73F-9D3E-406E-834F-C752155FB178}"/>
          </ac:spMkLst>
        </pc:spChg>
        <pc:spChg chg="add mod">
          <ac:chgData name="Patty Webster" userId="a13ac4df-e17c-45d5-a63d-f1ef6ca89b54" providerId="ADAL" clId="{2D556DE9-2AB1-4158-8110-2AB0C5B4C995}" dt="2021-04-07T12:11:37.486" v="949"/>
          <ac:spMkLst>
            <pc:docMk/>
            <pc:sldMk cId="1748872578" sldId="1113"/>
            <ac:spMk id="4" creationId="{59DDB004-9F62-4F0A-9002-B2B7C8D5C2F9}"/>
          </ac:spMkLst>
        </pc:spChg>
        <pc:spChg chg="mod ord">
          <ac:chgData name="Patty Webster" userId="a13ac4df-e17c-45d5-a63d-f1ef6ca89b54" providerId="ADAL" clId="{2D556DE9-2AB1-4158-8110-2AB0C5B4C995}" dt="2021-04-07T11:39:28.784" v="504" actId="20577"/>
          <ac:spMkLst>
            <pc:docMk/>
            <pc:sldMk cId="1748872578" sldId="1113"/>
            <ac:spMk id="5" creationId="{2BFD7424-E415-48C7-B82E-B551569D6341}"/>
          </ac:spMkLst>
        </pc:spChg>
      </pc:sldChg>
      <pc:sldChg chg="addSp modSp add del mod modClrScheme chgLayout modNotes modNotesTx">
        <pc:chgData name="Patty Webster" userId="a13ac4df-e17c-45d5-a63d-f1ef6ca89b54" providerId="ADAL" clId="{2D556DE9-2AB1-4158-8110-2AB0C5B4C995}" dt="2021-04-07T12:25:17.072" v="1562" actId="6549"/>
        <pc:sldMkLst>
          <pc:docMk/>
          <pc:sldMk cId="3171386664" sldId="1126"/>
        </pc:sldMkLst>
        <pc:spChg chg="mod">
          <ac:chgData name="Patty Webster" userId="a13ac4df-e17c-45d5-a63d-f1ef6ca89b54" providerId="ADAL" clId="{2D556DE9-2AB1-4158-8110-2AB0C5B4C995}" dt="2021-04-07T11:53:16.579" v="777" actId="255"/>
          <ac:spMkLst>
            <pc:docMk/>
            <pc:sldMk cId="3171386664" sldId="1126"/>
            <ac:spMk id="2" creationId="{2A61175B-9FB2-4BFE-B35C-3419EF9D1F9F}"/>
          </ac:spMkLst>
        </pc:spChg>
        <pc:spChg chg="add mod">
          <ac:chgData name="Patty Webster" userId="a13ac4df-e17c-45d5-a63d-f1ef6ca89b54" providerId="ADAL" clId="{2D556DE9-2AB1-4158-8110-2AB0C5B4C995}" dt="2021-04-07T12:12:28.314" v="970"/>
          <ac:spMkLst>
            <pc:docMk/>
            <pc:sldMk cId="3171386664" sldId="1126"/>
            <ac:spMk id="4" creationId="{F08B4529-7549-4CBB-914C-8866843EA2C9}"/>
          </ac:spMkLst>
        </pc:spChg>
        <pc:picChg chg="mod">
          <ac:chgData name="Patty Webster" userId="a13ac4df-e17c-45d5-a63d-f1ef6ca89b54" providerId="ADAL" clId="{2D556DE9-2AB1-4158-8110-2AB0C5B4C995}" dt="2021-04-07T11:53:22.869" v="778" actId="14100"/>
          <ac:picMkLst>
            <pc:docMk/>
            <pc:sldMk cId="3171386664" sldId="1126"/>
            <ac:picMk id="5" creationId="{DAB20457-E2F1-48FF-99DD-1D51D3443431}"/>
          </ac:picMkLst>
        </pc:picChg>
      </pc:sldChg>
      <pc:sldChg chg="addSp delSp modSp add del mod modClrScheme chgLayout modNotes">
        <pc:chgData name="Patty Webster" userId="a13ac4df-e17c-45d5-a63d-f1ef6ca89b54" providerId="ADAL" clId="{2D556DE9-2AB1-4158-8110-2AB0C5B4C995}" dt="2021-04-07T12:12:42.111" v="975"/>
        <pc:sldMkLst>
          <pc:docMk/>
          <pc:sldMk cId="1093957427" sldId="1149"/>
        </pc:sldMkLst>
        <pc:spChg chg="mod ord">
          <ac:chgData name="Patty Webster" userId="a13ac4df-e17c-45d5-a63d-f1ef6ca89b54" providerId="ADAL" clId="{2D556DE9-2AB1-4158-8110-2AB0C5B4C995}" dt="2021-03-31T11:35:09.835" v="205" actId="27636"/>
          <ac:spMkLst>
            <pc:docMk/>
            <pc:sldMk cId="1093957427" sldId="1149"/>
            <ac:spMk id="2" creationId="{2427A7F4-D621-49A1-B27A-9FEEE3151E3E}"/>
          </ac:spMkLst>
        </pc:spChg>
        <pc:spChg chg="mod ord">
          <ac:chgData name="Patty Webster" userId="a13ac4df-e17c-45d5-a63d-f1ef6ca89b54" providerId="ADAL" clId="{2D556DE9-2AB1-4158-8110-2AB0C5B4C995}" dt="2021-04-07T11:54:21.181" v="796" actId="120"/>
          <ac:spMkLst>
            <pc:docMk/>
            <pc:sldMk cId="1093957427" sldId="1149"/>
            <ac:spMk id="3" creationId="{ED73D9F4-FB28-46BF-AC3A-A0A1035C9DF4}"/>
          </ac:spMkLst>
        </pc:spChg>
        <pc:spChg chg="del mod ord">
          <ac:chgData name="Patty Webster" userId="a13ac4df-e17c-45d5-a63d-f1ef6ca89b54" providerId="ADAL" clId="{2D556DE9-2AB1-4158-8110-2AB0C5B4C995}" dt="2021-04-07T12:12:41.591" v="974" actId="478"/>
          <ac:spMkLst>
            <pc:docMk/>
            <pc:sldMk cId="1093957427" sldId="1149"/>
            <ac:spMk id="4" creationId="{45A2996B-FD70-4E1E-8FCA-6B0327CB006B}"/>
          </ac:spMkLst>
        </pc:spChg>
        <pc:spChg chg="add mod">
          <ac:chgData name="Patty Webster" userId="a13ac4df-e17c-45d5-a63d-f1ef6ca89b54" providerId="ADAL" clId="{2D556DE9-2AB1-4158-8110-2AB0C5B4C995}" dt="2021-04-07T12:12:42.111" v="975"/>
          <ac:spMkLst>
            <pc:docMk/>
            <pc:sldMk cId="1093957427" sldId="1149"/>
            <ac:spMk id="5" creationId="{EDAF39AA-4CC1-4B70-B053-5DB1E217754C}"/>
          </ac:spMkLst>
        </pc:spChg>
      </pc:sldChg>
      <pc:sldChg chg="addSp delSp modSp add del mod modClrScheme chgLayout modNotes modNotesTx">
        <pc:chgData name="Patty Webster" userId="a13ac4df-e17c-45d5-a63d-f1ef6ca89b54" providerId="ADAL" clId="{2D556DE9-2AB1-4158-8110-2AB0C5B4C995}" dt="2021-04-07T12:28:00.853" v="1632" actId="20577"/>
        <pc:sldMkLst>
          <pc:docMk/>
          <pc:sldMk cId="1147732198" sldId="1163"/>
        </pc:sldMkLst>
        <pc:spChg chg="mod ord">
          <ac:chgData name="Patty Webster" userId="a13ac4df-e17c-45d5-a63d-f1ef6ca89b54" providerId="ADAL" clId="{2D556DE9-2AB1-4158-8110-2AB0C5B4C995}" dt="2021-03-31T11:46:34.661" v="339" actId="255"/>
          <ac:spMkLst>
            <pc:docMk/>
            <pc:sldMk cId="1147732198" sldId="1163"/>
            <ac:spMk id="2" creationId="{080E16EB-6C3F-423A-9A16-61F8CFAB7372}"/>
          </ac:spMkLst>
        </pc:spChg>
        <pc:spChg chg="mod ord">
          <ac:chgData name="Patty Webster" userId="a13ac4df-e17c-45d5-a63d-f1ef6ca89b54" providerId="ADAL" clId="{2D556DE9-2AB1-4158-8110-2AB0C5B4C995}" dt="2021-04-07T11:56:45.498" v="820" actId="255"/>
          <ac:spMkLst>
            <pc:docMk/>
            <pc:sldMk cId="1147732198" sldId="1163"/>
            <ac:spMk id="3" creationId="{62E8AB77-C4AE-4336-8860-6F5E80B41986}"/>
          </ac:spMkLst>
        </pc:spChg>
        <pc:spChg chg="del mod ord">
          <ac:chgData name="Patty Webster" userId="a13ac4df-e17c-45d5-a63d-f1ef6ca89b54" providerId="ADAL" clId="{2D556DE9-2AB1-4158-8110-2AB0C5B4C995}" dt="2021-04-07T12:12:57.540" v="981" actId="478"/>
          <ac:spMkLst>
            <pc:docMk/>
            <pc:sldMk cId="1147732198" sldId="1163"/>
            <ac:spMk id="4" creationId="{3FB614D4-E0D0-43CF-ABFE-D477612F0337}"/>
          </ac:spMkLst>
        </pc:spChg>
        <pc:spChg chg="add mod">
          <ac:chgData name="Patty Webster" userId="a13ac4df-e17c-45d5-a63d-f1ef6ca89b54" providerId="ADAL" clId="{2D556DE9-2AB1-4158-8110-2AB0C5B4C995}" dt="2021-04-07T12:12:54.732" v="980"/>
          <ac:spMkLst>
            <pc:docMk/>
            <pc:sldMk cId="1147732198" sldId="1163"/>
            <ac:spMk id="6" creationId="{E5A0A860-A883-4609-AE16-1588F49B4CF5}"/>
          </ac:spMkLst>
        </pc:spChg>
        <pc:picChg chg="mod">
          <ac:chgData name="Patty Webster" userId="a13ac4df-e17c-45d5-a63d-f1ef6ca89b54" providerId="ADAL" clId="{2D556DE9-2AB1-4158-8110-2AB0C5B4C995}" dt="2021-04-07T11:56:38.993" v="819" actId="14100"/>
          <ac:picMkLst>
            <pc:docMk/>
            <pc:sldMk cId="1147732198" sldId="1163"/>
            <ac:picMk id="7" creationId="{BE3BC14B-C65D-4A3E-B12D-6EF0DFCF7BEF}"/>
          </ac:picMkLst>
        </pc:picChg>
      </pc:sldChg>
      <pc:sldChg chg="addSp delSp modSp add del mod modClrScheme chgLayout modNotes">
        <pc:chgData name="Patty Webster" userId="a13ac4df-e17c-45d5-a63d-f1ef6ca89b54" providerId="ADAL" clId="{2D556DE9-2AB1-4158-8110-2AB0C5B4C995}" dt="2021-04-07T12:12:52.662" v="979" actId="478"/>
        <pc:sldMkLst>
          <pc:docMk/>
          <pc:sldMk cId="2698095837" sldId="1164"/>
        </pc:sldMkLst>
        <pc:spChg chg="mod ord">
          <ac:chgData name="Patty Webster" userId="a13ac4df-e17c-45d5-a63d-f1ef6ca89b54" providerId="ADAL" clId="{2D556DE9-2AB1-4158-8110-2AB0C5B4C995}" dt="2021-03-31T11:46:54.409" v="340" actId="255"/>
          <ac:spMkLst>
            <pc:docMk/>
            <pc:sldMk cId="2698095837" sldId="1164"/>
            <ac:spMk id="2" creationId="{22DCF5F0-9A02-4103-98F5-D2B0C7883943}"/>
          </ac:spMkLst>
        </pc:spChg>
        <pc:spChg chg="mod ord">
          <ac:chgData name="Patty Webster" userId="a13ac4df-e17c-45d5-a63d-f1ef6ca89b54" providerId="ADAL" clId="{2D556DE9-2AB1-4158-8110-2AB0C5B4C995}" dt="2021-04-07T11:56:21.363" v="816" actId="255"/>
          <ac:spMkLst>
            <pc:docMk/>
            <pc:sldMk cId="2698095837" sldId="1164"/>
            <ac:spMk id="3" creationId="{ED2DBF3E-0CD1-477E-88F2-D8076EE48334}"/>
          </ac:spMkLst>
        </pc:spChg>
        <pc:spChg chg="del mod ord">
          <ac:chgData name="Patty Webster" userId="a13ac4df-e17c-45d5-a63d-f1ef6ca89b54" providerId="ADAL" clId="{2D556DE9-2AB1-4158-8110-2AB0C5B4C995}" dt="2021-04-07T12:12:52.662" v="979" actId="478"/>
          <ac:spMkLst>
            <pc:docMk/>
            <pc:sldMk cId="2698095837" sldId="1164"/>
            <ac:spMk id="4" creationId="{0D18D27A-9204-434E-A452-3899713618C4}"/>
          </ac:spMkLst>
        </pc:spChg>
        <pc:spChg chg="add mod">
          <ac:chgData name="Patty Webster" userId="a13ac4df-e17c-45d5-a63d-f1ef6ca89b54" providerId="ADAL" clId="{2D556DE9-2AB1-4158-8110-2AB0C5B4C995}" dt="2021-04-07T12:12:49.977" v="978"/>
          <ac:spMkLst>
            <pc:docMk/>
            <pc:sldMk cId="2698095837" sldId="1164"/>
            <ac:spMk id="6" creationId="{172CBDFF-02DE-4380-833B-AB76F85F5F24}"/>
          </ac:spMkLst>
        </pc:spChg>
        <pc:picChg chg="mod">
          <ac:chgData name="Patty Webster" userId="a13ac4df-e17c-45d5-a63d-f1ef6ca89b54" providerId="ADAL" clId="{2D556DE9-2AB1-4158-8110-2AB0C5B4C995}" dt="2021-04-07T11:56:28.964" v="818" actId="1076"/>
          <ac:picMkLst>
            <pc:docMk/>
            <pc:sldMk cId="2698095837" sldId="1164"/>
            <ac:picMk id="7" creationId="{7B94BAC3-6BC8-4D75-8A35-515D8EE4C4C3}"/>
          </ac:picMkLst>
        </pc:picChg>
      </pc:sldChg>
      <pc:sldChg chg="addSp delSp modSp add del mod modClrScheme chgLayout modNotes">
        <pc:chgData name="Patty Webster" userId="a13ac4df-e17c-45d5-a63d-f1ef6ca89b54" providerId="ADAL" clId="{2D556DE9-2AB1-4158-8110-2AB0C5B4C995}" dt="2021-04-07T12:12:48.161" v="977"/>
        <pc:sldMkLst>
          <pc:docMk/>
          <pc:sldMk cId="3529970375" sldId="1165"/>
        </pc:sldMkLst>
        <pc:spChg chg="mod ord">
          <ac:chgData name="Patty Webster" userId="a13ac4df-e17c-45d5-a63d-f1ef6ca89b54" providerId="ADAL" clId="{2D556DE9-2AB1-4158-8110-2AB0C5B4C995}" dt="2021-03-31T11:35:46.689" v="214" actId="700"/>
          <ac:spMkLst>
            <pc:docMk/>
            <pc:sldMk cId="3529970375" sldId="1165"/>
            <ac:spMk id="6" creationId="{F96ED02E-AC55-47C6-9756-8A989572AB7C}"/>
          </ac:spMkLst>
        </pc:spChg>
        <pc:spChg chg="mod ord">
          <ac:chgData name="Patty Webster" userId="a13ac4df-e17c-45d5-a63d-f1ef6ca89b54" providerId="ADAL" clId="{2D556DE9-2AB1-4158-8110-2AB0C5B4C995}" dt="2021-04-07T11:55:57.313" v="812" actId="14100"/>
          <ac:spMkLst>
            <pc:docMk/>
            <pc:sldMk cId="3529970375" sldId="1165"/>
            <ac:spMk id="7" creationId="{712F2A61-053C-481D-8F3F-8DCDE2BEAFF4}"/>
          </ac:spMkLst>
        </pc:spChg>
        <pc:spChg chg="add mod">
          <ac:chgData name="Patty Webster" userId="a13ac4df-e17c-45d5-a63d-f1ef6ca89b54" providerId="ADAL" clId="{2D556DE9-2AB1-4158-8110-2AB0C5B4C995}" dt="2021-04-07T11:55:13.294" v="803"/>
          <ac:spMkLst>
            <pc:docMk/>
            <pc:sldMk cId="3529970375" sldId="1165"/>
            <ac:spMk id="8" creationId="{30DAA0A0-B43E-4C39-9416-3A6B0CFEE35C}"/>
          </ac:spMkLst>
        </pc:spChg>
        <pc:spChg chg="add mod">
          <ac:chgData name="Patty Webster" userId="a13ac4df-e17c-45d5-a63d-f1ef6ca89b54" providerId="ADAL" clId="{2D556DE9-2AB1-4158-8110-2AB0C5B4C995}" dt="2021-04-07T11:55:19.924" v="805"/>
          <ac:spMkLst>
            <pc:docMk/>
            <pc:sldMk cId="3529970375" sldId="1165"/>
            <ac:spMk id="9" creationId="{0A30294A-681C-47D7-981A-B4DD5B1E2481}"/>
          </ac:spMkLst>
        </pc:spChg>
        <pc:spChg chg="del mod">
          <ac:chgData name="Patty Webster" userId="a13ac4df-e17c-45d5-a63d-f1ef6ca89b54" providerId="ADAL" clId="{2D556DE9-2AB1-4158-8110-2AB0C5B4C995}" dt="2021-04-07T11:55:12.931" v="802" actId="478"/>
          <ac:spMkLst>
            <pc:docMk/>
            <pc:sldMk cId="3529970375" sldId="1165"/>
            <ac:spMk id="11" creationId="{D2C5E4F2-E079-4C45-8267-B6E8F03BBB87}"/>
          </ac:spMkLst>
        </pc:spChg>
        <pc:spChg chg="del mod">
          <ac:chgData name="Patty Webster" userId="a13ac4df-e17c-45d5-a63d-f1ef6ca89b54" providerId="ADAL" clId="{2D556DE9-2AB1-4158-8110-2AB0C5B4C995}" dt="2021-04-07T11:55:19.600" v="804" actId="478"/>
          <ac:spMkLst>
            <pc:docMk/>
            <pc:sldMk cId="3529970375" sldId="1165"/>
            <ac:spMk id="12" creationId="{A1298A9A-2D86-4FD1-8151-1B9CBFC45992}"/>
          </ac:spMkLst>
        </pc:spChg>
        <pc:spChg chg="add mod">
          <ac:chgData name="Patty Webster" userId="a13ac4df-e17c-45d5-a63d-f1ef6ca89b54" providerId="ADAL" clId="{2D556DE9-2AB1-4158-8110-2AB0C5B4C995}" dt="2021-04-07T12:12:48.161" v="977"/>
          <ac:spMkLst>
            <pc:docMk/>
            <pc:sldMk cId="3529970375" sldId="1165"/>
            <ac:spMk id="13" creationId="{435227DC-85ED-4292-86B1-766EFB441BA0}"/>
          </ac:spMkLst>
        </pc:spChg>
        <pc:picChg chg="mod">
          <ac:chgData name="Patty Webster" userId="a13ac4df-e17c-45d5-a63d-f1ef6ca89b54" providerId="ADAL" clId="{2D556DE9-2AB1-4158-8110-2AB0C5B4C995}" dt="2021-04-07T11:56:10.555" v="815" actId="14100"/>
          <ac:picMkLst>
            <pc:docMk/>
            <pc:sldMk cId="3529970375" sldId="1165"/>
            <ac:picMk id="10" creationId="{9AF67948-C108-4AC6-8501-7428F87A8AC0}"/>
          </ac:picMkLst>
        </pc:picChg>
        <pc:picChg chg="mod">
          <ac:chgData name="Patty Webster" userId="a13ac4df-e17c-45d5-a63d-f1ef6ca89b54" providerId="ADAL" clId="{2D556DE9-2AB1-4158-8110-2AB0C5B4C995}" dt="2021-04-07T11:56:07.342" v="814" actId="1076"/>
          <ac:picMkLst>
            <pc:docMk/>
            <pc:sldMk cId="3529970375" sldId="1165"/>
            <ac:picMk id="1026" creationId="{6258D02E-C93A-4F85-B97D-08BCD2795F46}"/>
          </ac:picMkLst>
        </pc:picChg>
      </pc:sldChg>
      <pc:sldChg chg="addSp delSp modSp add del mod modClrScheme chgLayout modNotes modNotesTx">
        <pc:chgData name="Patty Webster" userId="a13ac4df-e17c-45d5-a63d-f1ef6ca89b54" providerId="ADAL" clId="{2D556DE9-2AB1-4158-8110-2AB0C5B4C995}" dt="2021-04-07T12:30:35.640" v="1729" actId="20577"/>
        <pc:sldMkLst>
          <pc:docMk/>
          <pc:sldMk cId="3982918886" sldId="1311"/>
        </pc:sldMkLst>
        <pc:spChg chg="add del mod ord">
          <ac:chgData name="Patty Webster" userId="a13ac4df-e17c-45d5-a63d-f1ef6ca89b54" providerId="ADAL" clId="{2D556DE9-2AB1-4158-8110-2AB0C5B4C995}" dt="2021-03-31T11:30:55.940" v="128" actId="478"/>
          <ac:spMkLst>
            <pc:docMk/>
            <pc:sldMk cId="3982918886" sldId="1311"/>
            <ac:spMk id="2" creationId="{D3CBDFFC-0DFD-404A-B2D1-750757901934}"/>
          </ac:spMkLst>
        </pc:spChg>
        <pc:spChg chg="mod">
          <ac:chgData name="Patty Webster" userId="a13ac4df-e17c-45d5-a63d-f1ef6ca89b54" providerId="ADAL" clId="{2D556DE9-2AB1-4158-8110-2AB0C5B4C995}" dt="2021-04-07T11:41:09.936" v="513" actId="1076"/>
          <ac:spMkLst>
            <pc:docMk/>
            <pc:sldMk cId="3982918886" sldId="1311"/>
            <ac:spMk id="11" creationId="{02E492EF-AF45-471A-BE8D-51C1C1A77436}"/>
          </ac:spMkLst>
        </pc:spChg>
        <pc:spChg chg="del mod">
          <ac:chgData name="Patty Webster" userId="a13ac4df-e17c-45d5-a63d-f1ef6ca89b54" providerId="ADAL" clId="{2D556DE9-2AB1-4158-8110-2AB0C5B4C995}" dt="2021-04-07T11:42:14.982" v="526" actId="478"/>
          <ac:spMkLst>
            <pc:docMk/>
            <pc:sldMk cId="3982918886" sldId="1311"/>
            <ac:spMk id="13" creationId="{992A1D8A-7B94-4202-B3A0-C18A3A058E35}"/>
          </ac:spMkLst>
        </pc:spChg>
        <pc:spChg chg="add mod">
          <ac:chgData name="Patty Webster" userId="a13ac4df-e17c-45d5-a63d-f1ef6ca89b54" providerId="ADAL" clId="{2D556DE9-2AB1-4158-8110-2AB0C5B4C995}" dt="2021-04-07T12:11:41.425" v="951"/>
          <ac:spMkLst>
            <pc:docMk/>
            <pc:sldMk cId="3982918886" sldId="1311"/>
            <ac:spMk id="14" creationId="{B4BF32C7-CD2B-4BD2-8DD8-9493F3975685}"/>
          </ac:spMkLst>
        </pc:spChg>
        <pc:spChg chg="mod ord">
          <ac:chgData name="Patty Webster" userId="a13ac4df-e17c-45d5-a63d-f1ef6ca89b54" providerId="ADAL" clId="{2D556DE9-2AB1-4158-8110-2AB0C5B4C995}" dt="2021-04-07T11:43:05.209" v="581" actId="255"/>
          <ac:spMkLst>
            <pc:docMk/>
            <pc:sldMk cId="3982918886" sldId="1311"/>
            <ac:spMk id="20482" creationId="{00000000-0000-0000-0000-000000000000}"/>
          </ac:spMkLst>
        </pc:spChg>
        <pc:grpChg chg="add mod">
          <ac:chgData name="Patty Webster" userId="a13ac4df-e17c-45d5-a63d-f1ef6ca89b54" providerId="ADAL" clId="{2D556DE9-2AB1-4158-8110-2AB0C5B4C995}" dt="2021-04-07T11:42:38.010" v="551" actId="14100"/>
          <ac:grpSpMkLst>
            <pc:docMk/>
            <pc:sldMk cId="3982918886" sldId="1311"/>
            <ac:grpSpMk id="2" creationId="{D5D802E6-3AFA-4401-9218-8B01307D010D}"/>
          </ac:grpSpMkLst>
        </pc:grpChg>
        <pc:picChg chg="mod">
          <ac:chgData name="Patty Webster" userId="a13ac4df-e17c-45d5-a63d-f1ef6ca89b54" providerId="ADAL" clId="{2D556DE9-2AB1-4158-8110-2AB0C5B4C995}" dt="2021-04-07T11:41:30.657" v="517" actId="164"/>
          <ac:picMkLst>
            <pc:docMk/>
            <pc:sldMk cId="3982918886" sldId="1311"/>
            <ac:picMk id="4" creationId="{7B9F84AD-7CDD-49C2-9AAA-64D57FC55289}"/>
          </ac:picMkLst>
        </pc:picChg>
        <pc:picChg chg="mod">
          <ac:chgData name="Patty Webster" userId="a13ac4df-e17c-45d5-a63d-f1ef6ca89b54" providerId="ADAL" clId="{2D556DE9-2AB1-4158-8110-2AB0C5B4C995}" dt="2021-04-07T11:41:30.657" v="517" actId="164"/>
          <ac:picMkLst>
            <pc:docMk/>
            <pc:sldMk cId="3982918886" sldId="1311"/>
            <ac:picMk id="5" creationId="{ED207B51-81E5-4693-AB26-A75E6B109D16}"/>
          </ac:picMkLst>
        </pc:picChg>
        <pc:picChg chg="mod">
          <ac:chgData name="Patty Webster" userId="a13ac4df-e17c-45d5-a63d-f1ef6ca89b54" providerId="ADAL" clId="{2D556DE9-2AB1-4158-8110-2AB0C5B4C995}" dt="2021-04-07T11:41:30.657" v="517" actId="164"/>
          <ac:picMkLst>
            <pc:docMk/>
            <pc:sldMk cId="3982918886" sldId="1311"/>
            <ac:picMk id="7" creationId="{81DD6074-E457-4452-8E31-F64EF724E743}"/>
          </ac:picMkLst>
        </pc:picChg>
        <pc:picChg chg="mod">
          <ac:chgData name="Patty Webster" userId="a13ac4df-e17c-45d5-a63d-f1ef6ca89b54" providerId="ADAL" clId="{2D556DE9-2AB1-4158-8110-2AB0C5B4C995}" dt="2021-04-07T11:41:30.657" v="517" actId="164"/>
          <ac:picMkLst>
            <pc:docMk/>
            <pc:sldMk cId="3982918886" sldId="1311"/>
            <ac:picMk id="8" creationId="{CE369212-0727-48A0-93BF-72E91F28DD85}"/>
          </ac:picMkLst>
        </pc:picChg>
        <pc:picChg chg="mod">
          <ac:chgData name="Patty Webster" userId="a13ac4df-e17c-45d5-a63d-f1ef6ca89b54" providerId="ADAL" clId="{2D556DE9-2AB1-4158-8110-2AB0C5B4C995}" dt="2021-04-07T11:41:30.657" v="517" actId="164"/>
          <ac:picMkLst>
            <pc:docMk/>
            <pc:sldMk cId="3982918886" sldId="1311"/>
            <ac:picMk id="10" creationId="{AA66357C-DFB3-466B-BBC3-8365E0837EB6}"/>
          </ac:picMkLst>
        </pc:picChg>
        <pc:picChg chg="mod">
          <ac:chgData name="Patty Webster" userId="a13ac4df-e17c-45d5-a63d-f1ef6ca89b54" providerId="ADAL" clId="{2D556DE9-2AB1-4158-8110-2AB0C5B4C995}" dt="2021-04-07T11:41:30.657" v="517" actId="164"/>
          <ac:picMkLst>
            <pc:docMk/>
            <pc:sldMk cId="3982918886" sldId="1311"/>
            <ac:picMk id="12" creationId="{AB9BBE24-38C2-4B0F-BC6C-9E8E9C9DBD77}"/>
          </ac:picMkLst>
        </pc:picChg>
      </pc:sldChg>
      <pc:sldChg chg="addSp delSp modSp add del mod modClrScheme chgLayout modNotes modNotesTx">
        <pc:chgData name="Patty Webster" userId="a13ac4df-e17c-45d5-a63d-f1ef6ca89b54" providerId="ADAL" clId="{2D556DE9-2AB1-4158-8110-2AB0C5B4C995}" dt="2021-04-07T12:31:30.545" v="1736" actId="20577"/>
        <pc:sldMkLst>
          <pc:docMk/>
          <pc:sldMk cId="1919963443" sldId="1320"/>
        </pc:sldMkLst>
        <pc:spChg chg="mod ord">
          <ac:chgData name="Patty Webster" userId="a13ac4df-e17c-45d5-a63d-f1ef6ca89b54" providerId="ADAL" clId="{2D556DE9-2AB1-4158-8110-2AB0C5B4C995}" dt="2021-03-31T11:31:55.948" v="146" actId="27636"/>
          <ac:spMkLst>
            <pc:docMk/>
            <pc:sldMk cId="1919963443" sldId="1320"/>
            <ac:spMk id="2" creationId="{53411C0B-183E-4B1F-9FC8-58AA29357C74}"/>
          </ac:spMkLst>
        </pc:spChg>
        <pc:spChg chg="add del mod ord">
          <ac:chgData name="Patty Webster" userId="a13ac4df-e17c-45d5-a63d-f1ef6ca89b54" providerId="ADAL" clId="{2D556DE9-2AB1-4158-8110-2AB0C5B4C995}" dt="2021-03-31T11:31:58.718" v="147" actId="478"/>
          <ac:spMkLst>
            <pc:docMk/>
            <pc:sldMk cId="1919963443" sldId="1320"/>
            <ac:spMk id="3" creationId="{92425EAB-BB0D-4F9E-BA35-FC45EABC8DB2}"/>
          </ac:spMkLst>
        </pc:spChg>
        <pc:spChg chg="add mod">
          <ac:chgData name="Patty Webster" userId="a13ac4df-e17c-45d5-a63d-f1ef6ca89b54" providerId="ADAL" clId="{2D556DE9-2AB1-4158-8110-2AB0C5B4C995}" dt="2021-04-07T12:11:44.866" v="953"/>
          <ac:spMkLst>
            <pc:docMk/>
            <pc:sldMk cId="1919963443" sldId="1320"/>
            <ac:spMk id="9" creationId="{A35BFC41-2121-4E5C-B4FB-48EED0D9F8C0}"/>
          </ac:spMkLst>
        </pc:spChg>
        <pc:grpChg chg="add mod">
          <ac:chgData name="Patty Webster" userId="a13ac4df-e17c-45d5-a63d-f1ef6ca89b54" providerId="ADAL" clId="{2D556DE9-2AB1-4158-8110-2AB0C5B4C995}" dt="2021-04-07T11:44:46.086" v="597" actId="14100"/>
          <ac:grpSpMkLst>
            <pc:docMk/>
            <pc:sldMk cId="1919963443" sldId="1320"/>
            <ac:grpSpMk id="3" creationId="{58AA5D67-9930-402F-8F0E-66F67FF59EE0}"/>
          </ac:grpSpMkLst>
        </pc:grpChg>
        <pc:picChg chg="mod">
          <ac:chgData name="Patty Webster" userId="a13ac4df-e17c-45d5-a63d-f1ef6ca89b54" providerId="ADAL" clId="{2D556DE9-2AB1-4158-8110-2AB0C5B4C995}" dt="2021-04-07T11:44:41.192" v="595" actId="164"/>
          <ac:picMkLst>
            <pc:docMk/>
            <pc:sldMk cId="1919963443" sldId="1320"/>
            <ac:picMk id="5" creationId="{DF18616F-A6C8-486D-B53C-4E965F019E27}"/>
          </ac:picMkLst>
        </pc:picChg>
        <pc:picChg chg="mod">
          <ac:chgData name="Patty Webster" userId="a13ac4df-e17c-45d5-a63d-f1ef6ca89b54" providerId="ADAL" clId="{2D556DE9-2AB1-4158-8110-2AB0C5B4C995}" dt="2021-04-07T11:44:41.192" v="595" actId="164"/>
          <ac:picMkLst>
            <pc:docMk/>
            <pc:sldMk cId="1919963443" sldId="1320"/>
            <ac:picMk id="6" creationId="{2EF611B0-3623-4BAE-8D33-D30C4ABCAB09}"/>
          </ac:picMkLst>
        </pc:picChg>
        <pc:picChg chg="mod">
          <ac:chgData name="Patty Webster" userId="a13ac4df-e17c-45d5-a63d-f1ef6ca89b54" providerId="ADAL" clId="{2D556DE9-2AB1-4158-8110-2AB0C5B4C995}" dt="2021-04-07T11:44:41.192" v="595" actId="164"/>
          <ac:picMkLst>
            <pc:docMk/>
            <pc:sldMk cId="1919963443" sldId="1320"/>
            <ac:picMk id="7" creationId="{88FAD8D9-2D27-4F79-9545-705222869172}"/>
          </ac:picMkLst>
        </pc:picChg>
        <pc:picChg chg="mod">
          <ac:chgData name="Patty Webster" userId="a13ac4df-e17c-45d5-a63d-f1ef6ca89b54" providerId="ADAL" clId="{2D556DE9-2AB1-4158-8110-2AB0C5B4C995}" dt="2021-04-07T11:44:41.192" v="595" actId="164"/>
          <ac:picMkLst>
            <pc:docMk/>
            <pc:sldMk cId="1919963443" sldId="1320"/>
            <ac:picMk id="8" creationId="{37E2AEDC-2292-4339-B4D8-E36190EEB18E}"/>
          </ac:picMkLst>
        </pc:picChg>
      </pc:sldChg>
      <pc:sldChg chg="addSp modSp add del mod modClrScheme chgLayout modNotes modNotesTx">
        <pc:chgData name="Patty Webster" userId="a13ac4df-e17c-45d5-a63d-f1ef6ca89b54" providerId="ADAL" clId="{2D556DE9-2AB1-4158-8110-2AB0C5B4C995}" dt="2021-04-07T12:31:52.244" v="1740" actId="20577"/>
        <pc:sldMkLst>
          <pc:docMk/>
          <pc:sldMk cId="1693517077" sldId="1340"/>
        </pc:sldMkLst>
        <pc:spChg chg="mod ord">
          <ac:chgData name="Patty Webster" userId="a13ac4df-e17c-45d5-a63d-f1ef6ca89b54" providerId="ADAL" clId="{2D556DE9-2AB1-4158-8110-2AB0C5B4C995}" dt="2021-03-31T11:32:23.295" v="152" actId="27636"/>
          <ac:spMkLst>
            <pc:docMk/>
            <pc:sldMk cId="1693517077" sldId="1340"/>
            <ac:spMk id="2" creationId="{00000000-0000-0000-0000-000000000000}"/>
          </ac:spMkLst>
        </pc:spChg>
        <pc:spChg chg="mod ord">
          <ac:chgData name="Patty Webster" userId="a13ac4df-e17c-45d5-a63d-f1ef6ca89b54" providerId="ADAL" clId="{2D556DE9-2AB1-4158-8110-2AB0C5B4C995}" dt="2021-04-07T11:47:03.080" v="621" actId="255"/>
          <ac:spMkLst>
            <pc:docMk/>
            <pc:sldMk cId="1693517077" sldId="1340"/>
            <ac:spMk id="3" creationId="{00000000-0000-0000-0000-000000000000}"/>
          </ac:spMkLst>
        </pc:spChg>
        <pc:spChg chg="add mod">
          <ac:chgData name="Patty Webster" userId="a13ac4df-e17c-45d5-a63d-f1ef6ca89b54" providerId="ADAL" clId="{2D556DE9-2AB1-4158-8110-2AB0C5B4C995}" dt="2021-04-07T12:11:54.484" v="956"/>
          <ac:spMkLst>
            <pc:docMk/>
            <pc:sldMk cId="1693517077" sldId="1340"/>
            <ac:spMk id="5" creationId="{C7947584-AB8C-452B-AF7D-2EA545FD8388}"/>
          </ac:spMkLst>
        </pc:spChg>
        <pc:picChg chg="mod">
          <ac:chgData name="Patty Webster" userId="a13ac4df-e17c-45d5-a63d-f1ef6ca89b54" providerId="ADAL" clId="{2D556DE9-2AB1-4158-8110-2AB0C5B4C995}" dt="2021-04-07T11:47:18.954" v="663" actId="14100"/>
          <ac:picMkLst>
            <pc:docMk/>
            <pc:sldMk cId="1693517077" sldId="1340"/>
            <ac:picMk id="6147" creationId="{00000000-0000-0000-0000-000000000000}"/>
          </ac:picMkLst>
        </pc:picChg>
      </pc:sldChg>
      <pc:sldChg chg="addSp modSp add del mod modClrScheme chgLayout modNotes">
        <pc:chgData name="Patty Webster" userId="a13ac4df-e17c-45d5-a63d-f1ef6ca89b54" providerId="ADAL" clId="{2D556DE9-2AB1-4158-8110-2AB0C5B4C995}" dt="2021-04-07T12:12:05.178" v="960"/>
        <pc:sldMkLst>
          <pc:docMk/>
          <pc:sldMk cId="34114874" sldId="1341"/>
        </pc:sldMkLst>
        <pc:spChg chg="add mod">
          <ac:chgData name="Patty Webster" userId="a13ac4df-e17c-45d5-a63d-f1ef6ca89b54" providerId="ADAL" clId="{2D556DE9-2AB1-4158-8110-2AB0C5B4C995}" dt="2021-04-07T12:12:05.178" v="960"/>
          <ac:spMkLst>
            <pc:docMk/>
            <pc:sldMk cId="34114874" sldId="1341"/>
            <ac:spMk id="4" creationId="{9AA7C956-0316-421F-9CD7-6F2601B3DB34}"/>
          </ac:spMkLst>
        </pc:spChg>
        <pc:spChg chg="mod ord">
          <ac:chgData name="Patty Webster" userId="a13ac4df-e17c-45d5-a63d-f1ef6ca89b54" providerId="ADAL" clId="{2D556DE9-2AB1-4158-8110-2AB0C5B4C995}" dt="2021-03-31T11:32:45.419" v="157" actId="27636"/>
          <ac:spMkLst>
            <pc:docMk/>
            <pc:sldMk cId="34114874" sldId="1341"/>
            <ac:spMk id="22530" creationId="{00000000-0000-0000-0000-000000000000}"/>
          </ac:spMkLst>
        </pc:spChg>
        <pc:spChg chg="mod ord">
          <ac:chgData name="Patty Webster" userId="a13ac4df-e17c-45d5-a63d-f1ef6ca89b54" providerId="ADAL" clId="{2D556DE9-2AB1-4158-8110-2AB0C5B4C995}" dt="2021-04-07T11:48:53.659" v="680" actId="20577"/>
          <ac:spMkLst>
            <pc:docMk/>
            <pc:sldMk cId="34114874" sldId="1341"/>
            <ac:spMk id="22531" creationId="{00000000-0000-0000-0000-000000000000}"/>
          </ac:spMkLst>
        </pc:spChg>
      </pc:sldChg>
      <pc:sldChg chg="modSp add del mod modClrScheme chgLayout modNotes">
        <pc:chgData name="Patty Webster" userId="a13ac4df-e17c-45d5-a63d-f1ef6ca89b54" providerId="ADAL" clId="{2D556DE9-2AB1-4158-8110-2AB0C5B4C995}" dt="2021-04-05T11:29:52.102" v="383"/>
        <pc:sldMkLst>
          <pc:docMk/>
          <pc:sldMk cId="3062210534" sldId="1342"/>
        </pc:sldMkLst>
        <pc:picChg chg="mod">
          <ac:chgData name="Patty Webster" userId="a13ac4df-e17c-45d5-a63d-f1ef6ca89b54" providerId="ADAL" clId="{2D556DE9-2AB1-4158-8110-2AB0C5B4C995}" dt="2021-04-05T11:29:52.102" v="383"/>
          <ac:picMkLst>
            <pc:docMk/>
            <pc:sldMk cId="3062210534" sldId="1342"/>
            <ac:picMk id="5" creationId="{9DEE8DCB-49D5-4B34-911A-0894CF03F663}"/>
          </ac:picMkLst>
        </pc:picChg>
      </pc:sldChg>
      <pc:sldChg chg="addSp delSp modSp add del mod modClrScheme chgLayout modNotes">
        <pc:chgData name="Patty Webster" userId="a13ac4df-e17c-45d5-a63d-f1ef6ca89b54" providerId="ADAL" clId="{2D556DE9-2AB1-4158-8110-2AB0C5B4C995}" dt="2021-04-07T12:12:35.075" v="973" actId="478"/>
        <pc:sldMkLst>
          <pc:docMk/>
          <pc:sldMk cId="1869260552" sldId="1343"/>
        </pc:sldMkLst>
        <pc:spChg chg="mod ord">
          <ac:chgData name="Patty Webster" userId="a13ac4df-e17c-45d5-a63d-f1ef6ca89b54" providerId="ADAL" clId="{2D556DE9-2AB1-4158-8110-2AB0C5B4C995}" dt="2021-03-31T11:35:05.182" v="203" actId="27636"/>
          <ac:spMkLst>
            <pc:docMk/>
            <pc:sldMk cId="1869260552" sldId="1343"/>
            <ac:spMk id="2" creationId="{03B184D6-C6FC-470A-9EB3-216A5BA3A718}"/>
          </ac:spMkLst>
        </pc:spChg>
        <pc:spChg chg="del mod ord">
          <ac:chgData name="Patty Webster" userId="a13ac4df-e17c-45d5-a63d-f1ef6ca89b54" providerId="ADAL" clId="{2D556DE9-2AB1-4158-8110-2AB0C5B4C995}" dt="2021-04-07T11:53:33.163" v="779" actId="478"/>
          <ac:spMkLst>
            <pc:docMk/>
            <pc:sldMk cId="1869260552" sldId="1343"/>
            <ac:spMk id="3" creationId="{97072A51-F8E7-4868-B9A6-70EF324617A9}"/>
          </ac:spMkLst>
        </pc:spChg>
        <pc:spChg chg="del mod ord">
          <ac:chgData name="Patty Webster" userId="a13ac4df-e17c-45d5-a63d-f1ef6ca89b54" providerId="ADAL" clId="{2D556DE9-2AB1-4158-8110-2AB0C5B4C995}" dt="2021-04-07T12:12:35.075" v="973" actId="478"/>
          <ac:spMkLst>
            <pc:docMk/>
            <pc:sldMk cId="1869260552" sldId="1343"/>
            <ac:spMk id="4" creationId="{2F2C173C-2ADC-4ADA-86EE-2E739E3DCA39}"/>
          </ac:spMkLst>
        </pc:spChg>
        <pc:spChg chg="add del mod">
          <ac:chgData name="Patty Webster" userId="a13ac4df-e17c-45d5-a63d-f1ef6ca89b54" providerId="ADAL" clId="{2D556DE9-2AB1-4158-8110-2AB0C5B4C995}" dt="2021-04-07T11:53:39.541" v="781" actId="478"/>
          <ac:spMkLst>
            <pc:docMk/>
            <pc:sldMk cId="1869260552" sldId="1343"/>
            <ac:spMk id="6" creationId="{26BCF79F-47D4-4631-B4AD-9EB45CFFD80F}"/>
          </ac:spMkLst>
        </pc:spChg>
        <pc:spChg chg="add mod">
          <ac:chgData name="Patty Webster" userId="a13ac4df-e17c-45d5-a63d-f1ef6ca89b54" providerId="ADAL" clId="{2D556DE9-2AB1-4158-8110-2AB0C5B4C995}" dt="2021-04-07T11:53:47.960" v="783" actId="14100"/>
          <ac:spMkLst>
            <pc:docMk/>
            <pc:sldMk cId="1869260552" sldId="1343"/>
            <ac:spMk id="8" creationId="{01558789-8A06-48B9-8C22-57245649E17A}"/>
          </ac:spMkLst>
        </pc:spChg>
        <pc:spChg chg="add mod">
          <ac:chgData name="Patty Webster" userId="a13ac4df-e17c-45d5-a63d-f1ef6ca89b54" providerId="ADAL" clId="{2D556DE9-2AB1-4158-8110-2AB0C5B4C995}" dt="2021-04-07T12:12:30.122" v="971"/>
          <ac:spMkLst>
            <pc:docMk/>
            <pc:sldMk cId="1869260552" sldId="1343"/>
            <ac:spMk id="9" creationId="{EE1C1457-8E96-4AA6-9BB7-991335948C5E}"/>
          </ac:spMkLst>
        </pc:spChg>
        <pc:picChg chg="add mod">
          <ac:chgData name="Patty Webster" userId="a13ac4df-e17c-45d5-a63d-f1ef6ca89b54" providerId="ADAL" clId="{2D556DE9-2AB1-4158-8110-2AB0C5B4C995}" dt="2021-04-07T11:53:33.501" v="780"/>
          <ac:picMkLst>
            <pc:docMk/>
            <pc:sldMk cId="1869260552" sldId="1343"/>
            <ac:picMk id="7" creationId="{F9003F7E-7B3E-4FF2-B0B6-35EE8117FDA0}"/>
          </ac:picMkLst>
        </pc:picChg>
      </pc:sldChg>
      <pc:sldChg chg="addSp modSp add del mod modClrScheme chgLayout modNotes">
        <pc:chgData name="Patty Webster" userId="a13ac4df-e17c-45d5-a63d-f1ef6ca89b54" providerId="ADAL" clId="{2D556DE9-2AB1-4158-8110-2AB0C5B4C995}" dt="2021-04-07T12:12:59.778" v="982"/>
        <pc:sldMkLst>
          <pc:docMk/>
          <pc:sldMk cId="3589123797" sldId="1344"/>
        </pc:sldMkLst>
        <pc:spChg chg="mod ord">
          <ac:chgData name="Patty Webster" userId="a13ac4df-e17c-45d5-a63d-f1ef6ca89b54" providerId="ADAL" clId="{2D556DE9-2AB1-4158-8110-2AB0C5B4C995}" dt="2021-03-31T11:36:31.946" v="236" actId="27636"/>
          <ac:spMkLst>
            <pc:docMk/>
            <pc:sldMk cId="3589123797" sldId="1344"/>
            <ac:spMk id="2" creationId="{00000000-0000-0000-0000-000000000000}"/>
          </ac:spMkLst>
        </pc:spChg>
        <pc:spChg chg="mod ord">
          <ac:chgData name="Patty Webster" userId="a13ac4df-e17c-45d5-a63d-f1ef6ca89b54" providerId="ADAL" clId="{2D556DE9-2AB1-4158-8110-2AB0C5B4C995}" dt="2021-04-07T11:57:48.073" v="848" actId="14100"/>
          <ac:spMkLst>
            <pc:docMk/>
            <pc:sldMk cId="3589123797" sldId="1344"/>
            <ac:spMk id="3" creationId="{00000000-0000-0000-0000-000000000000}"/>
          </ac:spMkLst>
        </pc:spChg>
        <pc:spChg chg="add mod">
          <ac:chgData name="Patty Webster" userId="a13ac4df-e17c-45d5-a63d-f1ef6ca89b54" providerId="ADAL" clId="{2D556DE9-2AB1-4158-8110-2AB0C5B4C995}" dt="2021-04-07T12:12:59.778" v="982"/>
          <ac:spMkLst>
            <pc:docMk/>
            <pc:sldMk cId="3589123797" sldId="1344"/>
            <ac:spMk id="8" creationId="{5C034C95-20BF-4940-9BA3-1A5E62252202}"/>
          </ac:spMkLst>
        </pc:spChg>
        <pc:picChg chg="mod">
          <ac:chgData name="Patty Webster" userId="a13ac4df-e17c-45d5-a63d-f1ef6ca89b54" providerId="ADAL" clId="{2D556DE9-2AB1-4158-8110-2AB0C5B4C995}" dt="2021-04-07T11:58:07.334" v="851" actId="14100"/>
          <ac:picMkLst>
            <pc:docMk/>
            <pc:sldMk cId="3589123797" sldId="1344"/>
            <ac:picMk id="6" creationId="{C79F39E7-C1C2-4079-8EDE-7B9A9EDCC760}"/>
          </ac:picMkLst>
        </pc:picChg>
        <pc:picChg chg="mod">
          <ac:chgData name="Patty Webster" userId="a13ac4df-e17c-45d5-a63d-f1ef6ca89b54" providerId="ADAL" clId="{2D556DE9-2AB1-4158-8110-2AB0C5B4C995}" dt="2021-04-07T11:58:01.413" v="850" actId="1076"/>
          <ac:picMkLst>
            <pc:docMk/>
            <pc:sldMk cId="3589123797" sldId="1344"/>
            <ac:picMk id="7" creationId="{12B08343-38A0-4764-BF20-F4C8F73283FA}"/>
          </ac:picMkLst>
        </pc:picChg>
      </pc:sldChg>
      <pc:sldChg chg="delSp modSp add del mod modClrScheme chgLayout modNotes">
        <pc:chgData name="Patty Webster" userId="a13ac4df-e17c-45d5-a63d-f1ef6ca89b54" providerId="ADAL" clId="{2D556DE9-2AB1-4158-8110-2AB0C5B4C995}" dt="2021-04-07T12:13:22.088" v="989" actId="478"/>
        <pc:sldMkLst>
          <pc:docMk/>
          <pc:sldMk cId="1696695523" sldId="1366"/>
        </pc:sldMkLst>
        <pc:spChg chg="mod">
          <ac:chgData name="Patty Webster" userId="a13ac4df-e17c-45d5-a63d-f1ef6ca89b54" providerId="ADAL" clId="{2D556DE9-2AB1-4158-8110-2AB0C5B4C995}" dt="2021-04-05T11:29:52.102" v="383"/>
          <ac:spMkLst>
            <pc:docMk/>
            <pc:sldMk cId="1696695523" sldId="1366"/>
            <ac:spMk id="2" creationId="{431A4E16-7AA4-4AB1-8F92-845256E65408}"/>
          </ac:spMkLst>
        </pc:spChg>
        <pc:spChg chg="del mod ord">
          <ac:chgData name="Patty Webster" userId="a13ac4df-e17c-45d5-a63d-f1ef6ca89b54" providerId="ADAL" clId="{2D556DE9-2AB1-4158-8110-2AB0C5B4C995}" dt="2021-04-07T12:13:22.088" v="989" actId="478"/>
          <ac:spMkLst>
            <pc:docMk/>
            <pc:sldMk cId="1696695523" sldId="1366"/>
            <ac:spMk id="5" creationId="{E9100B04-9F19-478C-9780-60E26A5C2E31}"/>
          </ac:spMkLst>
        </pc:spChg>
        <pc:spChg chg="mod">
          <ac:chgData name="Patty Webster" userId="a13ac4df-e17c-45d5-a63d-f1ef6ca89b54" providerId="ADAL" clId="{2D556DE9-2AB1-4158-8110-2AB0C5B4C995}" dt="2021-04-05T11:29:52.102" v="383"/>
          <ac:spMkLst>
            <pc:docMk/>
            <pc:sldMk cId="1696695523" sldId="1366"/>
            <ac:spMk id="8" creationId="{872643EE-27BA-4A90-A8DD-69B97CE4B700}"/>
          </ac:spMkLst>
        </pc:spChg>
        <pc:spChg chg="mod">
          <ac:chgData name="Patty Webster" userId="a13ac4df-e17c-45d5-a63d-f1ef6ca89b54" providerId="ADAL" clId="{2D556DE9-2AB1-4158-8110-2AB0C5B4C995}" dt="2021-04-05T11:29:52.102" v="383"/>
          <ac:spMkLst>
            <pc:docMk/>
            <pc:sldMk cId="1696695523" sldId="1366"/>
            <ac:spMk id="9" creationId="{F80D3F31-0C40-4D07-A213-1D2861FCC2B2}"/>
          </ac:spMkLst>
        </pc:spChg>
        <pc:graphicFrameChg chg="mod">
          <ac:chgData name="Patty Webster" userId="a13ac4df-e17c-45d5-a63d-f1ef6ca89b54" providerId="ADAL" clId="{2D556DE9-2AB1-4158-8110-2AB0C5B4C995}" dt="2021-04-05T11:29:52.102" v="383"/>
          <ac:graphicFrameMkLst>
            <pc:docMk/>
            <pc:sldMk cId="1696695523" sldId="1366"/>
            <ac:graphicFrameMk id="7" creationId="{DEF484AF-FC65-40DA-923D-2E1871CDDEEC}"/>
          </ac:graphicFrameMkLst>
        </pc:graphicFrameChg>
      </pc:sldChg>
      <pc:sldChg chg="addSp delSp modSp add del mod modClrScheme chgLayout modNotes">
        <pc:chgData name="Patty Webster" userId="a13ac4df-e17c-45d5-a63d-f1ef6ca89b54" providerId="ADAL" clId="{2D556DE9-2AB1-4158-8110-2AB0C5B4C995}" dt="2021-04-07T12:11:35.403" v="948"/>
        <pc:sldMkLst>
          <pc:docMk/>
          <pc:sldMk cId="3082072449" sldId="1367"/>
        </pc:sldMkLst>
        <pc:spChg chg="mod ord">
          <ac:chgData name="Patty Webster" userId="a13ac4df-e17c-45d5-a63d-f1ef6ca89b54" providerId="ADAL" clId="{2D556DE9-2AB1-4158-8110-2AB0C5B4C995}" dt="2021-03-31T11:27:44.082" v="96" actId="27636"/>
          <ac:spMkLst>
            <pc:docMk/>
            <pc:sldMk cId="3082072449" sldId="1367"/>
            <ac:spMk id="2" creationId="{08BB6E25-9C7E-4194-A8DA-27395A74AA7A}"/>
          </ac:spMkLst>
        </pc:spChg>
        <pc:spChg chg="del mod ord">
          <ac:chgData name="Patty Webster" userId="a13ac4df-e17c-45d5-a63d-f1ef6ca89b54" providerId="ADAL" clId="{2D556DE9-2AB1-4158-8110-2AB0C5B4C995}" dt="2021-04-07T12:11:34.733" v="947" actId="478"/>
          <ac:spMkLst>
            <pc:docMk/>
            <pc:sldMk cId="3082072449" sldId="1367"/>
            <ac:spMk id="4" creationId="{E5B9BAE5-944C-4D77-AC1B-D2A0D8AB6EA9}"/>
          </ac:spMkLst>
        </pc:spChg>
        <pc:spChg chg="mod">
          <ac:chgData name="Patty Webster" userId="a13ac4df-e17c-45d5-a63d-f1ef6ca89b54" providerId="ADAL" clId="{2D556DE9-2AB1-4158-8110-2AB0C5B4C995}" dt="2021-04-07T11:38:22.338" v="475" actId="14100"/>
          <ac:spMkLst>
            <pc:docMk/>
            <pc:sldMk cId="3082072449" sldId="1367"/>
            <ac:spMk id="7" creationId="{937F0021-BAF3-4B79-B18C-6DE9623EEBE5}"/>
          </ac:spMkLst>
        </pc:spChg>
        <pc:spChg chg="add mod">
          <ac:chgData name="Patty Webster" userId="a13ac4df-e17c-45d5-a63d-f1ef6ca89b54" providerId="ADAL" clId="{2D556DE9-2AB1-4158-8110-2AB0C5B4C995}" dt="2021-04-07T12:11:35.403" v="948"/>
          <ac:spMkLst>
            <pc:docMk/>
            <pc:sldMk cId="3082072449" sldId="1367"/>
            <ac:spMk id="8" creationId="{463BC3E5-5BB1-4DA9-AB80-A0907323223E}"/>
          </ac:spMkLst>
        </pc:spChg>
        <pc:picChg chg="mod ord">
          <ac:chgData name="Patty Webster" userId="a13ac4df-e17c-45d5-a63d-f1ef6ca89b54" providerId="ADAL" clId="{2D556DE9-2AB1-4158-8110-2AB0C5B4C995}" dt="2021-04-07T11:38:28.290" v="498" actId="1037"/>
          <ac:picMkLst>
            <pc:docMk/>
            <pc:sldMk cId="3082072449" sldId="1367"/>
            <ac:picMk id="6" creationId="{B0836973-B0E0-44D8-B6A5-5D687988ED7A}"/>
          </ac:picMkLst>
        </pc:picChg>
      </pc:sldChg>
      <pc:sldChg chg="delSp modSp add del mod modNotes">
        <pc:chgData name="Patty Webster" userId="a13ac4df-e17c-45d5-a63d-f1ef6ca89b54" providerId="ADAL" clId="{2D556DE9-2AB1-4158-8110-2AB0C5B4C995}" dt="2021-04-07T12:13:15.100" v="988" actId="478"/>
        <pc:sldMkLst>
          <pc:docMk/>
          <pc:sldMk cId="1981045175" sldId="1368"/>
        </pc:sldMkLst>
        <pc:spChg chg="del mod">
          <ac:chgData name="Patty Webster" userId="a13ac4df-e17c-45d5-a63d-f1ef6ca89b54" providerId="ADAL" clId="{2D556DE9-2AB1-4158-8110-2AB0C5B4C995}" dt="2021-04-07T12:13:15.100" v="988" actId="478"/>
          <ac:spMkLst>
            <pc:docMk/>
            <pc:sldMk cId="1981045175" sldId="1368"/>
            <ac:spMk id="4" creationId="{01E94CA6-68FB-42D2-95C9-6AF8F203B081}"/>
          </ac:spMkLst>
        </pc:spChg>
        <pc:spChg chg="mod">
          <ac:chgData name="Patty Webster" userId="a13ac4df-e17c-45d5-a63d-f1ef6ca89b54" providerId="ADAL" clId="{2D556DE9-2AB1-4158-8110-2AB0C5B4C995}" dt="2021-04-05T11:29:52.102" v="383"/>
          <ac:spMkLst>
            <pc:docMk/>
            <pc:sldMk cId="1981045175" sldId="1368"/>
            <ac:spMk id="5" creationId="{24410A1F-18FD-4401-BB70-26D372614ED2}"/>
          </ac:spMkLst>
        </pc:spChg>
      </pc:sldChg>
      <pc:sldChg chg="addSp delSp modSp add del mod modClrScheme chgLayout modNotes modNotesTx">
        <pc:chgData name="Patty Webster" userId="a13ac4df-e17c-45d5-a63d-f1ef6ca89b54" providerId="ADAL" clId="{2D556DE9-2AB1-4158-8110-2AB0C5B4C995}" dt="2021-04-07T12:30:48.230" v="1731" actId="20577"/>
        <pc:sldMkLst>
          <pc:docMk/>
          <pc:sldMk cId="2872079652" sldId="1370"/>
        </pc:sldMkLst>
        <pc:spChg chg="add mod ord">
          <ac:chgData name="Patty Webster" userId="a13ac4df-e17c-45d5-a63d-f1ef6ca89b54" providerId="ADAL" clId="{2D556DE9-2AB1-4158-8110-2AB0C5B4C995}" dt="2021-04-07T12:08:24.230" v="895" actId="1076"/>
          <ac:spMkLst>
            <pc:docMk/>
            <pc:sldMk cId="2872079652" sldId="1370"/>
            <ac:spMk id="2" creationId="{001CE2B4-6692-40CA-B0CD-C63B37DB7E5C}"/>
          </ac:spMkLst>
        </pc:spChg>
        <pc:spChg chg="add mod">
          <ac:chgData name="Patty Webster" userId="a13ac4df-e17c-45d5-a63d-f1ef6ca89b54" providerId="ADAL" clId="{2D556DE9-2AB1-4158-8110-2AB0C5B4C995}" dt="2021-04-07T12:11:43.093" v="952"/>
          <ac:spMkLst>
            <pc:docMk/>
            <pc:sldMk cId="2872079652" sldId="1370"/>
            <ac:spMk id="7" creationId="{637E5217-40AA-4749-84CC-8E76EBC9ED2F}"/>
          </ac:spMkLst>
        </pc:spChg>
        <pc:spChg chg="del mod">
          <ac:chgData name="Patty Webster" userId="a13ac4df-e17c-45d5-a63d-f1ef6ca89b54" providerId="ADAL" clId="{2D556DE9-2AB1-4158-8110-2AB0C5B4C995}" dt="2021-03-31T11:31:36.578" v="144"/>
          <ac:spMkLst>
            <pc:docMk/>
            <pc:sldMk cId="2872079652" sldId="1370"/>
            <ac:spMk id="11" creationId="{02E492EF-AF45-471A-BE8D-51C1C1A77436}"/>
          </ac:spMkLst>
        </pc:spChg>
        <pc:spChg chg="del mod">
          <ac:chgData name="Patty Webster" userId="a13ac4df-e17c-45d5-a63d-f1ef6ca89b54" providerId="ADAL" clId="{2D556DE9-2AB1-4158-8110-2AB0C5B4C995}" dt="2021-04-07T11:43:54.693" v="588" actId="478"/>
          <ac:spMkLst>
            <pc:docMk/>
            <pc:sldMk cId="2872079652" sldId="1370"/>
            <ac:spMk id="13" creationId="{992A1D8A-7B94-4202-B3A0-C18A3A058E35}"/>
          </ac:spMkLst>
        </pc:spChg>
        <pc:spChg chg="mod ord">
          <ac:chgData name="Patty Webster" userId="a13ac4df-e17c-45d5-a63d-f1ef6ca89b54" providerId="ADAL" clId="{2D556DE9-2AB1-4158-8110-2AB0C5B4C995}" dt="2021-04-07T11:42:59.976" v="580" actId="255"/>
          <ac:spMkLst>
            <pc:docMk/>
            <pc:sldMk cId="2872079652" sldId="1370"/>
            <ac:spMk id="20482" creationId="{00000000-0000-0000-0000-000000000000}"/>
          </ac:spMkLst>
        </pc:spChg>
        <pc:picChg chg="mod">
          <ac:chgData name="Patty Webster" userId="a13ac4df-e17c-45d5-a63d-f1ef6ca89b54" providerId="ADAL" clId="{2D556DE9-2AB1-4158-8110-2AB0C5B4C995}" dt="2021-04-07T12:07:48.607" v="894" actId="1038"/>
          <ac:picMkLst>
            <pc:docMk/>
            <pc:sldMk cId="2872079652" sldId="1370"/>
            <ac:picMk id="3" creationId="{5311D8F4-DCAF-4722-9F82-5809921640E8}"/>
          </ac:picMkLst>
        </pc:picChg>
        <pc:picChg chg="mod">
          <ac:chgData name="Patty Webster" userId="a13ac4df-e17c-45d5-a63d-f1ef6ca89b54" providerId="ADAL" clId="{2D556DE9-2AB1-4158-8110-2AB0C5B4C995}" dt="2021-04-07T12:07:48.607" v="894" actId="1038"/>
          <ac:picMkLst>
            <pc:docMk/>
            <pc:sldMk cId="2872079652" sldId="1370"/>
            <ac:picMk id="14" creationId="{A965095A-D82C-40E7-9D57-ABEF4A995F9E}"/>
          </ac:picMkLst>
        </pc:picChg>
      </pc:sldChg>
      <pc:sldChg chg="delSp add modTransition modAnim modNotesTx">
        <pc:chgData name="Patty Webster" userId="a13ac4df-e17c-45d5-a63d-f1ef6ca89b54" providerId="ADAL" clId="{2D556DE9-2AB1-4158-8110-2AB0C5B4C995}" dt="2021-04-07T11:18:50.133" v="407"/>
        <pc:sldMkLst>
          <pc:docMk/>
          <pc:sldMk cId="898265630" sldId="1371"/>
        </pc:sldMkLst>
        <pc:picChg chg="del">
          <ac:chgData name="Patty Webster" userId="a13ac4df-e17c-45d5-a63d-f1ef6ca89b54" providerId="ADAL" clId="{2D556DE9-2AB1-4158-8110-2AB0C5B4C995}" dt="2021-04-07T11:18:50.133" v="407"/>
          <ac:picMkLst>
            <pc:docMk/>
            <pc:sldMk cId="898265630" sldId="1371"/>
            <ac:picMk id="2" creationId="{D209AAF2-D162-4FAA-8D6F-07AB166A941A}"/>
          </ac:picMkLst>
        </pc:picChg>
      </pc:sldChg>
      <pc:sldChg chg="addSp delSp modSp new del mod">
        <pc:chgData name="Patty Webster" userId="a13ac4df-e17c-45d5-a63d-f1ef6ca89b54" providerId="ADAL" clId="{2D556DE9-2AB1-4158-8110-2AB0C5B4C995}" dt="2021-03-31T11:39:30.900" v="277" actId="47"/>
        <pc:sldMkLst>
          <pc:docMk/>
          <pc:sldMk cId="4262069373" sldId="1371"/>
        </pc:sldMkLst>
        <pc:spChg chg="mod">
          <ac:chgData name="Patty Webster" userId="a13ac4df-e17c-45d5-a63d-f1ef6ca89b54" providerId="ADAL" clId="{2D556DE9-2AB1-4158-8110-2AB0C5B4C995}" dt="2021-03-31T11:38:16.858" v="260" actId="27636"/>
          <ac:spMkLst>
            <pc:docMk/>
            <pc:sldMk cId="4262069373" sldId="1371"/>
            <ac:spMk id="2" creationId="{3954020B-5A86-4FF0-A070-BBCE9C0E7F98}"/>
          </ac:spMkLst>
        </pc:spChg>
        <pc:spChg chg="del">
          <ac:chgData name="Patty Webster" userId="a13ac4df-e17c-45d5-a63d-f1ef6ca89b54" providerId="ADAL" clId="{2D556DE9-2AB1-4158-8110-2AB0C5B4C995}" dt="2021-03-31T11:38:16.802" v="259"/>
          <ac:spMkLst>
            <pc:docMk/>
            <pc:sldMk cId="4262069373" sldId="1371"/>
            <ac:spMk id="3" creationId="{93160C78-B5EF-4B5E-A7B6-DAFE434BFF79}"/>
          </ac:spMkLst>
        </pc:spChg>
        <pc:spChg chg="add mod">
          <ac:chgData name="Patty Webster" userId="a13ac4df-e17c-45d5-a63d-f1ef6ca89b54" providerId="ADAL" clId="{2D556DE9-2AB1-4158-8110-2AB0C5B4C995}" dt="2021-03-31T11:38:16.802" v="259"/>
          <ac:spMkLst>
            <pc:docMk/>
            <pc:sldMk cId="4262069373" sldId="1371"/>
            <ac:spMk id="5" creationId="{5D5D1221-6FD2-40BA-9902-52454085F762}"/>
          </ac:spMkLst>
        </pc:spChg>
      </pc:sldChg>
      <pc:sldChg chg="addSp delSp modSp add mod modTransition modAnim modNotesTx">
        <pc:chgData name="Patty Webster" userId="a13ac4df-e17c-45d5-a63d-f1ef6ca89b54" providerId="ADAL" clId="{2D556DE9-2AB1-4158-8110-2AB0C5B4C995}" dt="2021-04-07T12:11:26.152" v="944"/>
        <pc:sldMkLst>
          <pc:docMk/>
          <pc:sldMk cId="1385559726" sldId="1372"/>
        </pc:sldMkLst>
        <pc:spChg chg="del">
          <ac:chgData name="Patty Webster" userId="a13ac4df-e17c-45d5-a63d-f1ef6ca89b54" providerId="ADAL" clId="{2D556DE9-2AB1-4158-8110-2AB0C5B4C995}" dt="2021-04-07T12:11:25.867" v="943" actId="478"/>
          <ac:spMkLst>
            <pc:docMk/>
            <pc:sldMk cId="1385559726" sldId="1372"/>
            <ac:spMk id="3" creationId="{56D2FD05-241B-4E90-A989-6B650E7CD0EB}"/>
          </ac:spMkLst>
        </pc:spChg>
        <pc:spChg chg="add mod">
          <ac:chgData name="Patty Webster" userId="a13ac4df-e17c-45d5-a63d-f1ef6ca89b54" providerId="ADAL" clId="{2D556DE9-2AB1-4158-8110-2AB0C5B4C995}" dt="2021-04-07T12:11:26.152" v="944"/>
          <ac:spMkLst>
            <pc:docMk/>
            <pc:sldMk cId="1385559726" sldId="1372"/>
            <ac:spMk id="7" creationId="{E7CB8DDA-58E1-4D15-94F7-987D1313FFF2}"/>
          </ac:spMkLst>
        </pc:spChg>
        <pc:picChg chg="del">
          <ac:chgData name="Patty Webster" userId="a13ac4df-e17c-45d5-a63d-f1ef6ca89b54" providerId="ADAL" clId="{2D556DE9-2AB1-4158-8110-2AB0C5B4C995}" dt="2021-04-07T11:23:33.951" v="465"/>
          <ac:picMkLst>
            <pc:docMk/>
            <pc:sldMk cId="1385559726" sldId="1372"/>
            <ac:picMk id="4" creationId="{89E801ED-517B-4E5D-B132-07B607253E8F}"/>
          </ac:picMkLst>
        </pc:picChg>
      </pc:sldChg>
      <pc:sldChg chg="addSp modSp new del mod">
        <pc:chgData name="Patty Webster" userId="a13ac4df-e17c-45d5-a63d-f1ef6ca89b54" providerId="ADAL" clId="{2D556DE9-2AB1-4158-8110-2AB0C5B4C995}" dt="2021-03-31T11:38:32.010" v="264" actId="47"/>
        <pc:sldMkLst>
          <pc:docMk/>
          <pc:sldMk cId="2257766785" sldId="1372"/>
        </pc:sldMkLst>
        <pc:spChg chg="add mod">
          <ac:chgData name="Patty Webster" userId="a13ac4df-e17c-45d5-a63d-f1ef6ca89b54" providerId="ADAL" clId="{2D556DE9-2AB1-4158-8110-2AB0C5B4C995}" dt="2021-03-31T11:38:22.034" v="263" actId="27636"/>
          <ac:spMkLst>
            <pc:docMk/>
            <pc:sldMk cId="2257766785" sldId="1372"/>
            <ac:spMk id="4" creationId="{0EB57700-9E69-43A0-BFF8-CAF111D7C6B6}"/>
          </ac:spMkLst>
        </pc:spChg>
      </pc:sldChg>
      <pc:sldChg chg="addSp delSp modSp new mod ord modClrScheme chgLayout modNotesTx">
        <pc:chgData name="Patty Webster" userId="a13ac4df-e17c-45d5-a63d-f1ef6ca89b54" providerId="ADAL" clId="{2D556DE9-2AB1-4158-8110-2AB0C5B4C995}" dt="2021-04-07T14:04:44.493" v="2450" actId="20577"/>
        <pc:sldMkLst>
          <pc:docMk/>
          <pc:sldMk cId="666716839" sldId="1373"/>
        </pc:sldMkLst>
        <pc:spChg chg="del">
          <ac:chgData name="Patty Webster" userId="a13ac4df-e17c-45d5-a63d-f1ef6ca89b54" providerId="ADAL" clId="{2D556DE9-2AB1-4158-8110-2AB0C5B4C995}" dt="2021-04-07T12:51:06.016" v="1744" actId="700"/>
          <ac:spMkLst>
            <pc:docMk/>
            <pc:sldMk cId="666716839" sldId="1373"/>
            <ac:spMk id="2" creationId="{C9841F22-3F55-492D-8B18-C7BE2FD25EEF}"/>
          </ac:spMkLst>
        </pc:spChg>
        <pc:spChg chg="mod ord">
          <ac:chgData name="Patty Webster" userId="a13ac4df-e17c-45d5-a63d-f1ef6ca89b54" providerId="ADAL" clId="{2D556DE9-2AB1-4158-8110-2AB0C5B4C995}" dt="2021-04-07T14:04:44.493" v="2450" actId="20577"/>
          <ac:spMkLst>
            <pc:docMk/>
            <pc:sldMk cId="666716839" sldId="1373"/>
            <ac:spMk id="3" creationId="{08FF70DD-59FC-4543-A45E-5C5576116AD0}"/>
          </ac:spMkLst>
        </pc:spChg>
        <pc:spChg chg="add del mod ord">
          <ac:chgData name="Patty Webster" userId="a13ac4df-e17c-45d5-a63d-f1ef6ca89b54" providerId="ADAL" clId="{2D556DE9-2AB1-4158-8110-2AB0C5B4C995}" dt="2021-04-07T12:51:48.144" v="1754" actId="700"/>
          <ac:spMkLst>
            <pc:docMk/>
            <pc:sldMk cId="666716839" sldId="1373"/>
            <ac:spMk id="4" creationId="{392DA546-E065-4E88-95E8-E3C6209CC8E5}"/>
          </ac:spMkLst>
        </pc:spChg>
        <pc:spChg chg="add mod ord">
          <ac:chgData name="Patty Webster" userId="a13ac4df-e17c-45d5-a63d-f1ef6ca89b54" providerId="ADAL" clId="{2D556DE9-2AB1-4158-8110-2AB0C5B4C995}" dt="2021-04-07T12:55:37.436" v="1826" actId="20577"/>
          <ac:spMkLst>
            <pc:docMk/>
            <pc:sldMk cId="666716839" sldId="1373"/>
            <ac:spMk id="5" creationId="{1196763C-306F-4C0E-9EF3-57494C173480}"/>
          </ac:spMkLst>
        </pc:spChg>
      </pc:sldChg>
      <pc:sldMasterChg chg="addSp delSp modSp mod modSldLayout">
        <pc:chgData name="Patty Webster" userId="a13ac4df-e17c-45d5-a63d-f1ef6ca89b54" providerId="ADAL" clId="{2D556DE9-2AB1-4158-8110-2AB0C5B4C995}" dt="2021-04-07T11:16:30.394" v="400" actId="478"/>
        <pc:sldMasterMkLst>
          <pc:docMk/>
          <pc:sldMasterMk cId="4093592145" sldId="2147483648"/>
        </pc:sldMasterMkLst>
        <pc:picChg chg="del mod">
          <ac:chgData name="Patty Webster" userId="a13ac4df-e17c-45d5-a63d-f1ef6ca89b54" providerId="ADAL" clId="{2D556DE9-2AB1-4158-8110-2AB0C5B4C995}" dt="2021-04-07T11:15:37.627" v="390" actId="478"/>
          <ac:picMkLst>
            <pc:docMk/>
            <pc:sldMasterMk cId="4093592145" sldId="2147483648"/>
            <ac:picMk id="4" creationId="{74EA1926-4D25-43DE-9588-94A89CB7809F}"/>
          </ac:picMkLst>
        </pc:picChg>
        <pc:picChg chg="mod">
          <ac:chgData name="Patty Webster" userId="a13ac4df-e17c-45d5-a63d-f1ef6ca89b54" providerId="ADAL" clId="{2D556DE9-2AB1-4158-8110-2AB0C5B4C995}" dt="2021-04-05T11:29:52.102" v="383"/>
          <ac:picMkLst>
            <pc:docMk/>
            <pc:sldMasterMk cId="4093592145" sldId="2147483648"/>
            <ac:picMk id="6" creationId="{4B2EC539-EBCE-4682-B52D-9F772D37C3D3}"/>
          </ac:picMkLst>
        </pc:picChg>
        <pc:picChg chg="add mod">
          <ac:chgData name="Patty Webster" userId="a13ac4df-e17c-45d5-a63d-f1ef6ca89b54" providerId="ADAL" clId="{2D556DE9-2AB1-4158-8110-2AB0C5B4C995}" dt="2021-04-07T11:15:38.463" v="391"/>
          <ac:picMkLst>
            <pc:docMk/>
            <pc:sldMasterMk cId="4093592145" sldId="2147483648"/>
            <ac:picMk id="7" creationId="{4169FA8B-10BF-4AAA-90AA-1510F120431A}"/>
          </ac:picMkLst>
        </pc:picChg>
        <pc:cxnChg chg="mod">
          <ac:chgData name="Patty Webster" userId="a13ac4df-e17c-45d5-a63d-f1ef6ca89b54" providerId="ADAL" clId="{2D556DE9-2AB1-4158-8110-2AB0C5B4C995}" dt="2021-04-05T11:29:52.102" v="383"/>
          <ac:cxnSpMkLst>
            <pc:docMk/>
            <pc:sldMasterMk cId="4093592145" sldId="2147483648"/>
            <ac:cxnSpMk id="5" creationId="{CA5E4AF2-8AC4-4FAD-AC14-416D62AE014D}"/>
          </ac:cxnSpMkLst>
        </pc:cxnChg>
        <pc:sldLayoutChg chg="delSp modSp mod">
          <pc:chgData name="Patty Webster" userId="a13ac4df-e17c-45d5-a63d-f1ef6ca89b54" providerId="ADAL" clId="{2D556DE9-2AB1-4158-8110-2AB0C5B4C995}" dt="2021-04-07T11:15:43.639" v="392" actId="478"/>
          <pc:sldLayoutMkLst>
            <pc:docMk/>
            <pc:sldMasterMk cId="4093592145" sldId="2147483648"/>
            <pc:sldLayoutMk cId="3493599677" sldId="2147483650"/>
          </pc:sldLayoutMkLst>
          <pc:spChg chg="mod">
            <ac:chgData name="Patty Webster" userId="a13ac4df-e17c-45d5-a63d-f1ef6ca89b54" providerId="ADAL" clId="{2D556DE9-2AB1-4158-8110-2AB0C5B4C995}" dt="2021-04-05T11:29:52.102" v="383"/>
            <ac:spMkLst>
              <pc:docMk/>
              <pc:sldMasterMk cId="4093592145" sldId="2147483648"/>
              <pc:sldLayoutMk cId="3493599677" sldId="2147483650"/>
              <ac:spMk id="2" creationId="{67977079-4B79-43A7-9543-254D39BCC1A4}"/>
            </ac:spMkLst>
          </pc:spChg>
          <pc:spChg chg="mod">
            <ac:chgData name="Patty Webster" userId="a13ac4df-e17c-45d5-a63d-f1ef6ca89b54" providerId="ADAL" clId="{2D556DE9-2AB1-4158-8110-2AB0C5B4C995}" dt="2021-04-05T11:29:52.102" v="383"/>
            <ac:spMkLst>
              <pc:docMk/>
              <pc:sldMasterMk cId="4093592145" sldId="2147483648"/>
              <pc:sldLayoutMk cId="3493599677" sldId="2147483650"/>
              <ac:spMk id="3" creationId="{70CBF40B-E060-4101-B90B-C3FC27EFD79A}"/>
            </ac:spMkLst>
          </pc:spChg>
          <pc:picChg chg="mod">
            <ac:chgData name="Patty Webster" userId="a13ac4df-e17c-45d5-a63d-f1ef6ca89b54" providerId="ADAL" clId="{2D556DE9-2AB1-4158-8110-2AB0C5B4C995}" dt="2021-04-05T11:29:52.102" v="383"/>
            <ac:picMkLst>
              <pc:docMk/>
              <pc:sldMasterMk cId="4093592145" sldId="2147483648"/>
              <pc:sldLayoutMk cId="3493599677" sldId="2147483650"/>
              <ac:picMk id="9" creationId="{B33FAD84-A598-4520-9000-AA436D9500EC}"/>
            </ac:picMkLst>
          </pc:picChg>
          <pc:picChg chg="del mod">
            <ac:chgData name="Patty Webster" userId="a13ac4df-e17c-45d5-a63d-f1ef6ca89b54" providerId="ADAL" clId="{2D556DE9-2AB1-4158-8110-2AB0C5B4C995}" dt="2021-04-07T11:15:43.639" v="392" actId="478"/>
            <ac:picMkLst>
              <pc:docMk/>
              <pc:sldMasterMk cId="4093592145" sldId="2147483648"/>
              <pc:sldLayoutMk cId="3493599677" sldId="2147483650"/>
              <ac:picMk id="12" creationId="{F65F9650-05ED-420F-A6B8-F43CD2BC938B}"/>
            </ac:picMkLst>
          </pc:picChg>
          <pc:cxnChg chg="mod">
            <ac:chgData name="Patty Webster" userId="a13ac4df-e17c-45d5-a63d-f1ef6ca89b54" providerId="ADAL" clId="{2D556DE9-2AB1-4158-8110-2AB0C5B4C995}" dt="2021-04-05T11:29:52.102" v="383"/>
            <ac:cxnSpMkLst>
              <pc:docMk/>
              <pc:sldMasterMk cId="4093592145" sldId="2147483648"/>
              <pc:sldLayoutMk cId="3493599677" sldId="2147483650"/>
              <ac:cxnSpMk id="8" creationId="{D781F1D4-687D-4034-80F0-FE49D5B27C26}"/>
            </ac:cxnSpMkLst>
          </pc:cxnChg>
        </pc:sldLayoutChg>
        <pc:sldLayoutChg chg="modSp">
          <pc:chgData name="Patty Webster" userId="a13ac4df-e17c-45d5-a63d-f1ef6ca89b54" providerId="ADAL" clId="{2D556DE9-2AB1-4158-8110-2AB0C5B4C995}" dt="2021-04-05T11:29:52.102" v="383"/>
          <pc:sldLayoutMkLst>
            <pc:docMk/>
            <pc:sldMasterMk cId="4093592145" sldId="2147483648"/>
            <pc:sldLayoutMk cId="4071967348" sldId="2147483651"/>
          </pc:sldLayoutMkLst>
          <pc:spChg chg="mod">
            <ac:chgData name="Patty Webster" userId="a13ac4df-e17c-45d5-a63d-f1ef6ca89b54" providerId="ADAL" clId="{2D556DE9-2AB1-4158-8110-2AB0C5B4C995}" dt="2021-04-05T11:29:52.102" v="383"/>
            <ac:spMkLst>
              <pc:docMk/>
              <pc:sldMasterMk cId="4093592145" sldId="2147483648"/>
              <pc:sldLayoutMk cId="4071967348" sldId="2147483651"/>
              <ac:spMk id="2" creationId="{153EF59F-3A44-4618-AEB8-7FEE7FE111CD}"/>
            </ac:spMkLst>
          </pc:spChg>
          <pc:spChg chg="mod">
            <ac:chgData name="Patty Webster" userId="a13ac4df-e17c-45d5-a63d-f1ef6ca89b54" providerId="ADAL" clId="{2D556DE9-2AB1-4158-8110-2AB0C5B4C995}" dt="2021-04-05T11:29:52.102" v="383"/>
            <ac:spMkLst>
              <pc:docMk/>
              <pc:sldMasterMk cId="4093592145" sldId="2147483648"/>
              <pc:sldLayoutMk cId="4071967348" sldId="2147483651"/>
              <ac:spMk id="7" creationId="{B9D66465-A03A-42E0-8D6B-2C449DC52F65}"/>
            </ac:spMkLst>
          </pc:spChg>
          <pc:spChg chg="mod">
            <ac:chgData name="Patty Webster" userId="a13ac4df-e17c-45d5-a63d-f1ef6ca89b54" providerId="ADAL" clId="{2D556DE9-2AB1-4158-8110-2AB0C5B4C995}" dt="2021-04-05T11:29:52.102" v="383"/>
            <ac:spMkLst>
              <pc:docMk/>
              <pc:sldMasterMk cId="4093592145" sldId="2147483648"/>
              <pc:sldLayoutMk cId="4071967348" sldId="2147483651"/>
              <ac:spMk id="8" creationId="{A9FD98F5-B761-43BF-95AD-B2E7083FBE2F}"/>
            </ac:spMkLst>
          </pc:spChg>
          <pc:spChg chg="mod">
            <ac:chgData name="Patty Webster" userId="a13ac4df-e17c-45d5-a63d-f1ef6ca89b54" providerId="ADAL" clId="{2D556DE9-2AB1-4158-8110-2AB0C5B4C995}" dt="2021-04-05T11:29:52.102" v="383"/>
            <ac:spMkLst>
              <pc:docMk/>
              <pc:sldMasterMk cId="4093592145" sldId="2147483648"/>
              <pc:sldLayoutMk cId="4071967348" sldId="2147483651"/>
              <ac:spMk id="9" creationId="{1F7B5001-CBA7-4BFC-B3F4-B836E90AB4CF}"/>
            </ac:spMkLst>
          </pc:spChg>
          <pc:spChg chg="mod">
            <ac:chgData name="Patty Webster" userId="a13ac4df-e17c-45d5-a63d-f1ef6ca89b54" providerId="ADAL" clId="{2D556DE9-2AB1-4158-8110-2AB0C5B4C995}" dt="2021-04-05T11:29:52.102" v="383"/>
            <ac:spMkLst>
              <pc:docMk/>
              <pc:sldMasterMk cId="4093592145" sldId="2147483648"/>
              <pc:sldLayoutMk cId="4071967348" sldId="2147483651"/>
              <ac:spMk id="10" creationId="{6D12AC64-C855-4FB0-8AEF-51FC8045BB99}"/>
            </ac:spMkLst>
          </pc:spChg>
          <pc:grpChg chg="mod">
            <ac:chgData name="Patty Webster" userId="a13ac4df-e17c-45d5-a63d-f1ef6ca89b54" providerId="ADAL" clId="{2D556DE9-2AB1-4158-8110-2AB0C5B4C995}" dt="2021-04-05T11:29:52.102" v="383"/>
            <ac:grpSpMkLst>
              <pc:docMk/>
              <pc:sldMasterMk cId="4093592145" sldId="2147483648"/>
              <pc:sldLayoutMk cId="4071967348" sldId="2147483651"/>
              <ac:grpSpMk id="5" creationId="{5F4D7A97-3AD7-4FB7-A38D-6DDA5B98B77F}"/>
            </ac:grpSpMkLst>
          </pc:grpChg>
          <pc:picChg chg="mod">
            <ac:chgData name="Patty Webster" userId="a13ac4df-e17c-45d5-a63d-f1ef6ca89b54" providerId="ADAL" clId="{2D556DE9-2AB1-4158-8110-2AB0C5B4C995}" dt="2021-04-05T11:29:52.102" v="383"/>
            <ac:picMkLst>
              <pc:docMk/>
              <pc:sldMasterMk cId="4093592145" sldId="2147483648"/>
              <pc:sldLayoutMk cId="4071967348" sldId="2147483651"/>
              <ac:picMk id="11" creationId="{0EEF8AAF-A01D-4B2A-90DE-0F773DF5746D}"/>
            </ac:picMkLst>
          </pc:picChg>
          <pc:picChg chg="mod">
            <ac:chgData name="Patty Webster" userId="a13ac4df-e17c-45d5-a63d-f1ef6ca89b54" providerId="ADAL" clId="{2D556DE9-2AB1-4158-8110-2AB0C5B4C995}" dt="2021-04-05T11:29:52.102" v="383"/>
            <ac:picMkLst>
              <pc:docMk/>
              <pc:sldMasterMk cId="4093592145" sldId="2147483648"/>
              <pc:sldLayoutMk cId="4071967348" sldId="2147483651"/>
              <ac:picMk id="12" creationId="{88BFCA5F-B856-4EF5-A8B0-6AFD8B0AEF12}"/>
            </ac:picMkLst>
          </pc:picChg>
        </pc:sldLayoutChg>
        <pc:sldLayoutChg chg="delSp modSp mod">
          <pc:chgData name="Patty Webster" userId="a13ac4df-e17c-45d5-a63d-f1ef6ca89b54" providerId="ADAL" clId="{2D556DE9-2AB1-4158-8110-2AB0C5B4C995}" dt="2021-04-07T11:16:07.198" v="395" actId="478"/>
          <pc:sldLayoutMkLst>
            <pc:docMk/>
            <pc:sldMasterMk cId="4093592145" sldId="2147483648"/>
            <pc:sldLayoutMk cId="1431238776" sldId="2147483652"/>
          </pc:sldLayoutMkLst>
          <pc:spChg chg="mod">
            <ac:chgData name="Patty Webster" userId="a13ac4df-e17c-45d5-a63d-f1ef6ca89b54" providerId="ADAL" clId="{2D556DE9-2AB1-4158-8110-2AB0C5B4C995}" dt="2021-04-05T11:29:52.102" v="383"/>
            <ac:spMkLst>
              <pc:docMk/>
              <pc:sldMasterMk cId="4093592145" sldId="2147483648"/>
              <pc:sldLayoutMk cId="1431238776" sldId="2147483652"/>
              <ac:spMk id="3" creationId="{2F4A526B-A985-4CCD-92D4-1B3147A5E614}"/>
            </ac:spMkLst>
          </pc:spChg>
          <pc:spChg chg="mod">
            <ac:chgData name="Patty Webster" userId="a13ac4df-e17c-45d5-a63d-f1ef6ca89b54" providerId="ADAL" clId="{2D556DE9-2AB1-4158-8110-2AB0C5B4C995}" dt="2021-04-05T11:29:52.102" v="383"/>
            <ac:spMkLst>
              <pc:docMk/>
              <pc:sldMasterMk cId="4093592145" sldId="2147483648"/>
              <pc:sldLayoutMk cId="1431238776" sldId="2147483652"/>
              <ac:spMk id="4" creationId="{FD4EF040-8ADA-41C0-A841-CC9BBF56B254}"/>
            </ac:spMkLst>
          </pc:spChg>
          <pc:spChg chg="mod">
            <ac:chgData name="Patty Webster" userId="a13ac4df-e17c-45d5-a63d-f1ef6ca89b54" providerId="ADAL" clId="{2D556DE9-2AB1-4158-8110-2AB0C5B4C995}" dt="2021-04-05T11:29:52.102" v="383"/>
            <ac:spMkLst>
              <pc:docMk/>
              <pc:sldMasterMk cId="4093592145" sldId="2147483648"/>
              <pc:sldLayoutMk cId="1431238776" sldId="2147483652"/>
              <ac:spMk id="10" creationId="{0D4EA97D-1A84-4550-B0E3-D59573BA416F}"/>
            </ac:spMkLst>
          </pc:spChg>
          <pc:picChg chg="del mod">
            <ac:chgData name="Patty Webster" userId="a13ac4df-e17c-45d5-a63d-f1ef6ca89b54" providerId="ADAL" clId="{2D556DE9-2AB1-4158-8110-2AB0C5B4C995}" dt="2021-04-07T11:16:07.198" v="395" actId="478"/>
            <ac:picMkLst>
              <pc:docMk/>
              <pc:sldMasterMk cId="4093592145" sldId="2147483648"/>
              <pc:sldLayoutMk cId="1431238776" sldId="2147483652"/>
              <ac:picMk id="7" creationId="{7BEB51D3-A882-462F-B566-D8AC4F091844}"/>
            </ac:picMkLst>
          </pc:picChg>
          <pc:picChg chg="mod">
            <ac:chgData name="Patty Webster" userId="a13ac4df-e17c-45d5-a63d-f1ef6ca89b54" providerId="ADAL" clId="{2D556DE9-2AB1-4158-8110-2AB0C5B4C995}" dt="2021-04-05T11:29:52.102" v="383"/>
            <ac:picMkLst>
              <pc:docMk/>
              <pc:sldMasterMk cId="4093592145" sldId="2147483648"/>
              <pc:sldLayoutMk cId="1431238776" sldId="2147483652"/>
              <ac:picMk id="9" creationId="{18408532-34C0-43F8-B52E-0148FA30C39C}"/>
            </ac:picMkLst>
          </pc:picChg>
          <pc:cxnChg chg="mod">
            <ac:chgData name="Patty Webster" userId="a13ac4df-e17c-45d5-a63d-f1ef6ca89b54" providerId="ADAL" clId="{2D556DE9-2AB1-4158-8110-2AB0C5B4C995}" dt="2021-04-05T11:29:52.102" v="383"/>
            <ac:cxnSpMkLst>
              <pc:docMk/>
              <pc:sldMasterMk cId="4093592145" sldId="2147483648"/>
              <pc:sldLayoutMk cId="1431238776" sldId="2147483652"/>
              <ac:cxnSpMk id="11" creationId="{1B1FCE93-83D7-40C5-AB30-2677007C29EE}"/>
            </ac:cxnSpMkLst>
          </pc:cxnChg>
        </pc:sldLayoutChg>
        <pc:sldLayoutChg chg="delSp modSp mod">
          <pc:chgData name="Patty Webster" userId="a13ac4df-e17c-45d5-a63d-f1ef6ca89b54" providerId="ADAL" clId="{2D556DE9-2AB1-4158-8110-2AB0C5B4C995}" dt="2021-04-07T11:16:12.904" v="396" actId="478"/>
          <pc:sldLayoutMkLst>
            <pc:docMk/>
            <pc:sldMasterMk cId="4093592145" sldId="2147483648"/>
            <pc:sldLayoutMk cId="1744965565" sldId="2147483653"/>
          </pc:sldLayoutMkLst>
          <pc:spChg chg="mod">
            <ac:chgData name="Patty Webster" userId="a13ac4df-e17c-45d5-a63d-f1ef6ca89b54" providerId="ADAL" clId="{2D556DE9-2AB1-4158-8110-2AB0C5B4C995}" dt="2021-04-05T11:29:52.102" v="383"/>
            <ac:spMkLst>
              <pc:docMk/>
              <pc:sldMasterMk cId="4093592145" sldId="2147483648"/>
              <pc:sldLayoutMk cId="1744965565" sldId="2147483653"/>
              <ac:spMk id="2" creationId="{CAD0BD3D-79C7-4142-95B6-49B33BD430FF}"/>
            </ac:spMkLst>
          </pc:spChg>
          <pc:spChg chg="mod">
            <ac:chgData name="Patty Webster" userId="a13ac4df-e17c-45d5-a63d-f1ef6ca89b54" providerId="ADAL" clId="{2D556DE9-2AB1-4158-8110-2AB0C5B4C995}" dt="2021-04-05T11:29:52.102" v="383"/>
            <ac:spMkLst>
              <pc:docMk/>
              <pc:sldMasterMk cId="4093592145" sldId="2147483648"/>
              <pc:sldLayoutMk cId="1744965565" sldId="2147483653"/>
              <ac:spMk id="3" creationId="{2310619A-389A-46DD-BACC-0B2D9DFCA4AC}"/>
            </ac:spMkLst>
          </pc:spChg>
          <pc:spChg chg="mod">
            <ac:chgData name="Patty Webster" userId="a13ac4df-e17c-45d5-a63d-f1ef6ca89b54" providerId="ADAL" clId="{2D556DE9-2AB1-4158-8110-2AB0C5B4C995}" dt="2021-04-05T11:29:52.102" v="383"/>
            <ac:spMkLst>
              <pc:docMk/>
              <pc:sldMasterMk cId="4093592145" sldId="2147483648"/>
              <pc:sldLayoutMk cId="1744965565" sldId="2147483653"/>
              <ac:spMk id="4" creationId="{58A70215-FF52-4AB8-8870-52B6D7D781CA}"/>
            </ac:spMkLst>
          </pc:spChg>
          <pc:spChg chg="mod">
            <ac:chgData name="Patty Webster" userId="a13ac4df-e17c-45d5-a63d-f1ef6ca89b54" providerId="ADAL" clId="{2D556DE9-2AB1-4158-8110-2AB0C5B4C995}" dt="2021-04-05T11:29:52.102" v="383"/>
            <ac:spMkLst>
              <pc:docMk/>
              <pc:sldMasterMk cId="4093592145" sldId="2147483648"/>
              <pc:sldLayoutMk cId="1744965565" sldId="2147483653"/>
              <ac:spMk id="5" creationId="{605BAC4D-F06E-4E72-A399-4C275DC47754}"/>
            </ac:spMkLst>
          </pc:spChg>
          <pc:spChg chg="mod">
            <ac:chgData name="Patty Webster" userId="a13ac4df-e17c-45d5-a63d-f1ef6ca89b54" providerId="ADAL" clId="{2D556DE9-2AB1-4158-8110-2AB0C5B4C995}" dt="2021-04-05T11:29:52.102" v="383"/>
            <ac:spMkLst>
              <pc:docMk/>
              <pc:sldMasterMk cId="4093592145" sldId="2147483648"/>
              <pc:sldLayoutMk cId="1744965565" sldId="2147483653"/>
              <ac:spMk id="6" creationId="{537336A3-48E9-43E3-8C43-3B0661407677}"/>
            </ac:spMkLst>
          </pc:spChg>
          <pc:picChg chg="del mod">
            <ac:chgData name="Patty Webster" userId="a13ac4df-e17c-45d5-a63d-f1ef6ca89b54" providerId="ADAL" clId="{2D556DE9-2AB1-4158-8110-2AB0C5B4C995}" dt="2021-04-07T11:16:12.904" v="396" actId="478"/>
            <ac:picMkLst>
              <pc:docMk/>
              <pc:sldMasterMk cId="4093592145" sldId="2147483648"/>
              <pc:sldLayoutMk cId="1744965565" sldId="2147483653"/>
              <ac:picMk id="9" creationId="{BEEE5E77-0570-4C37-B04E-457E4EEEF5E0}"/>
            </ac:picMkLst>
          </pc:picChg>
          <pc:picChg chg="mod">
            <ac:chgData name="Patty Webster" userId="a13ac4df-e17c-45d5-a63d-f1ef6ca89b54" providerId="ADAL" clId="{2D556DE9-2AB1-4158-8110-2AB0C5B4C995}" dt="2021-04-05T11:29:52.102" v="383"/>
            <ac:picMkLst>
              <pc:docMk/>
              <pc:sldMasterMk cId="4093592145" sldId="2147483648"/>
              <pc:sldLayoutMk cId="1744965565" sldId="2147483653"/>
              <ac:picMk id="11" creationId="{96036BD6-01CC-4A0A-A11D-B3958DD0A45C}"/>
            </ac:picMkLst>
          </pc:picChg>
          <pc:cxnChg chg="mod">
            <ac:chgData name="Patty Webster" userId="a13ac4df-e17c-45d5-a63d-f1ef6ca89b54" providerId="ADAL" clId="{2D556DE9-2AB1-4158-8110-2AB0C5B4C995}" dt="2021-04-05T11:29:52.102" v="383"/>
            <ac:cxnSpMkLst>
              <pc:docMk/>
              <pc:sldMasterMk cId="4093592145" sldId="2147483648"/>
              <pc:sldLayoutMk cId="1744965565" sldId="2147483653"/>
              <ac:cxnSpMk id="13" creationId="{87B46992-E9BA-4B3D-9567-BFBDFAD5846F}"/>
            </ac:cxnSpMkLst>
          </pc:cxnChg>
        </pc:sldLayoutChg>
        <pc:sldLayoutChg chg="delSp modSp mod">
          <pc:chgData name="Patty Webster" userId="a13ac4df-e17c-45d5-a63d-f1ef6ca89b54" providerId="ADAL" clId="{2D556DE9-2AB1-4158-8110-2AB0C5B4C995}" dt="2021-04-07T11:15:25.770" v="389" actId="478"/>
          <pc:sldLayoutMkLst>
            <pc:docMk/>
            <pc:sldMasterMk cId="4093592145" sldId="2147483648"/>
            <pc:sldLayoutMk cId="3364063684" sldId="2147483654"/>
          </pc:sldLayoutMkLst>
          <pc:spChg chg="mod">
            <ac:chgData name="Patty Webster" userId="a13ac4df-e17c-45d5-a63d-f1ef6ca89b54" providerId="ADAL" clId="{2D556DE9-2AB1-4158-8110-2AB0C5B4C995}" dt="2021-04-05T11:29:52.102" v="383"/>
            <ac:spMkLst>
              <pc:docMk/>
              <pc:sldMasterMk cId="4093592145" sldId="2147483648"/>
              <pc:sldLayoutMk cId="3364063684" sldId="2147483654"/>
              <ac:spMk id="8" creationId="{4C492B17-3198-487E-93BE-A3156EA8012D}"/>
            </ac:spMkLst>
          </pc:spChg>
          <pc:picChg chg="del mod">
            <ac:chgData name="Patty Webster" userId="a13ac4df-e17c-45d5-a63d-f1ef6ca89b54" providerId="ADAL" clId="{2D556DE9-2AB1-4158-8110-2AB0C5B4C995}" dt="2021-04-07T11:15:25.770" v="389" actId="478"/>
            <ac:picMkLst>
              <pc:docMk/>
              <pc:sldMasterMk cId="4093592145" sldId="2147483648"/>
              <pc:sldLayoutMk cId="3364063684" sldId="2147483654"/>
              <ac:picMk id="5" creationId="{CA262F53-DD33-48A4-8A6F-1453E322DB2F}"/>
            </ac:picMkLst>
          </pc:picChg>
          <pc:picChg chg="mod">
            <ac:chgData name="Patty Webster" userId="a13ac4df-e17c-45d5-a63d-f1ef6ca89b54" providerId="ADAL" clId="{2D556DE9-2AB1-4158-8110-2AB0C5B4C995}" dt="2021-04-05T11:29:52.102" v="383"/>
            <ac:picMkLst>
              <pc:docMk/>
              <pc:sldMasterMk cId="4093592145" sldId="2147483648"/>
              <pc:sldLayoutMk cId="3364063684" sldId="2147483654"/>
              <ac:picMk id="7" creationId="{279EB0E5-E2C4-4711-9023-A925A64D8753}"/>
            </ac:picMkLst>
          </pc:picChg>
          <pc:cxnChg chg="mod">
            <ac:chgData name="Patty Webster" userId="a13ac4df-e17c-45d5-a63d-f1ef6ca89b54" providerId="ADAL" clId="{2D556DE9-2AB1-4158-8110-2AB0C5B4C995}" dt="2021-04-05T11:29:52.102" v="383"/>
            <ac:cxnSpMkLst>
              <pc:docMk/>
              <pc:sldMasterMk cId="4093592145" sldId="2147483648"/>
              <pc:sldLayoutMk cId="3364063684" sldId="2147483654"/>
              <ac:cxnSpMk id="9" creationId="{5929F877-F91B-49F5-9736-D6663912CAF5}"/>
            </ac:cxnSpMkLst>
          </pc:cxnChg>
        </pc:sldLayoutChg>
        <pc:sldLayoutChg chg="delSp modSp mod">
          <pc:chgData name="Patty Webster" userId="a13ac4df-e17c-45d5-a63d-f1ef6ca89b54" providerId="ADAL" clId="{2D556DE9-2AB1-4158-8110-2AB0C5B4C995}" dt="2021-04-07T11:16:30.394" v="400" actId="478"/>
          <pc:sldLayoutMkLst>
            <pc:docMk/>
            <pc:sldMasterMk cId="4093592145" sldId="2147483648"/>
            <pc:sldLayoutMk cId="2458419123" sldId="2147483655"/>
          </pc:sldLayoutMkLst>
          <pc:spChg chg="mod">
            <ac:chgData name="Patty Webster" userId="a13ac4df-e17c-45d5-a63d-f1ef6ca89b54" providerId="ADAL" clId="{2D556DE9-2AB1-4158-8110-2AB0C5B4C995}" dt="2021-04-05T11:29:52.102" v="383"/>
            <ac:spMkLst>
              <pc:docMk/>
              <pc:sldMasterMk cId="4093592145" sldId="2147483648"/>
              <pc:sldLayoutMk cId="2458419123" sldId="2147483655"/>
              <ac:spMk id="2" creationId="{A1C42D2D-730F-43B8-9373-2039FA6C8492}"/>
            </ac:spMkLst>
          </pc:spChg>
          <pc:picChg chg="del mod">
            <ac:chgData name="Patty Webster" userId="a13ac4df-e17c-45d5-a63d-f1ef6ca89b54" providerId="ADAL" clId="{2D556DE9-2AB1-4158-8110-2AB0C5B4C995}" dt="2021-04-07T11:16:30.394" v="400" actId="478"/>
            <ac:picMkLst>
              <pc:docMk/>
              <pc:sldMasterMk cId="4093592145" sldId="2147483648"/>
              <pc:sldLayoutMk cId="2458419123" sldId="2147483655"/>
              <ac:picMk id="4" creationId="{CFCA020E-B58A-43FE-9D38-D49FB4AF89DE}"/>
            </ac:picMkLst>
          </pc:picChg>
          <pc:picChg chg="mod">
            <ac:chgData name="Patty Webster" userId="a13ac4df-e17c-45d5-a63d-f1ef6ca89b54" providerId="ADAL" clId="{2D556DE9-2AB1-4158-8110-2AB0C5B4C995}" dt="2021-04-05T11:29:52.102" v="383"/>
            <ac:picMkLst>
              <pc:docMk/>
              <pc:sldMasterMk cId="4093592145" sldId="2147483648"/>
              <pc:sldLayoutMk cId="2458419123" sldId="2147483655"/>
              <ac:picMk id="5" creationId="{42969113-291E-4387-8CAA-17FCDB7C0F3F}"/>
            </ac:picMkLst>
          </pc:picChg>
        </pc:sldLayoutChg>
        <pc:sldLayoutChg chg="delSp modSp mod">
          <pc:chgData name="Patty Webster" userId="a13ac4df-e17c-45d5-a63d-f1ef6ca89b54" providerId="ADAL" clId="{2D556DE9-2AB1-4158-8110-2AB0C5B4C995}" dt="2021-04-07T11:16:21.100" v="398" actId="478"/>
          <pc:sldLayoutMkLst>
            <pc:docMk/>
            <pc:sldMasterMk cId="4093592145" sldId="2147483648"/>
            <pc:sldLayoutMk cId="3793224528" sldId="2147483656"/>
          </pc:sldLayoutMkLst>
          <pc:spChg chg="mod">
            <ac:chgData name="Patty Webster" userId="a13ac4df-e17c-45d5-a63d-f1ef6ca89b54" providerId="ADAL" clId="{2D556DE9-2AB1-4158-8110-2AB0C5B4C995}" dt="2021-04-05T11:29:52.102" v="383"/>
            <ac:spMkLst>
              <pc:docMk/>
              <pc:sldMasterMk cId="4093592145" sldId="2147483648"/>
              <pc:sldLayoutMk cId="3793224528" sldId="2147483656"/>
              <ac:spMk id="2" creationId="{057B6014-A4A7-436D-838F-809C0B3E4B28}"/>
            </ac:spMkLst>
          </pc:spChg>
          <pc:spChg chg="mod">
            <ac:chgData name="Patty Webster" userId="a13ac4df-e17c-45d5-a63d-f1ef6ca89b54" providerId="ADAL" clId="{2D556DE9-2AB1-4158-8110-2AB0C5B4C995}" dt="2021-04-05T11:29:52.102" v="383"/>
            <ac:spMkLst>
              <pc:docMk/>
              <pc:sldMasterMk cId="4093592145" sldId="2147483648"/>
              <pc:sldLayoutMk cId="3793224528" sldId="2147483656"/>
              <ac:spMk id="3" creationId="{298F2EE5-971F-493C-AF2A-58A8D5B49C61}"/>
            </ac:spMkLst>
          </pc:spChg>
          <pc:spChg chg="mod">
            <ac:chgData name="Patty Webster" userId="a13ac4df-e17c-45d5-a63d-f1ef6ca89b54" providerId="ADAL" clId="{2D556DE9-2AB1-4158-8110-2AB0C5B4C995}" dt="2021-04-05T11:29:52.102" v="383"/>
            <ac:spMkLst>
              <pc:docMk/>
              <pc:sldMasterMk cId="4093592145" sldId="2147483648"/>
              <pc:sldLayoutMk cId="3793224528" sldId="2147483656"/>
              <ac:spMk id="4" creationId="{6824036F-9B4D-4ED3-ABE0-5C594C3C96ED}"/>
            </ac:spMkLst>
          </pc:spChg>
          <pc:spChg chg="mod">
            <ac:chgData name="Patty Webster" userId="a13ac4df-e17c-45d5-a63d-f1ef6ca89b54" providerId="ADAL" clId="{2D556DE9-2AB1-4158-8110-2AB0C5B4C995}" dt="2021-04-05T11:29:52.102" v="383"/>
            <ac:spMkLst>
              <pc:docMk/>
              <pc:sldMasterMk cId="4093592145" sldId="2147483648"/>
              <pc:sldLayoutMk cId="3793224528" sldId="2147483656"/>
              <ac:spMk id="6" creationId="{55166AFE-3792-4CD4-89D3-BBB14F0210D9}"/>
            </ac:spMkLst>
          </pc:spChg>
          <pc:picChg chg="del mod">
            <ac:chgData name="Patty Webster" userId="a13ac4df-e17c-45d5-a63d-f1ef6ca89b54" providerId="ADAL" clId="{2D556DE9-2AB1-4158-8110-2AB0C5B4C995}" dt="2021-04-07T11:16:21.100" v="398" actId="478"/>
            <ac:picMkLst>
              <pc:docMk/>
              <pc:sldMasterMk cId="4093592145" sldId="2147483648"/>
              <pc:sldLayoutMk cId="3793224528" sldId="2147483656"/>
              <ac:picMk id="7" creationId="{A66ED552-288E-4C5D-A620-26FC90EDCE73}"/>
            </ac:picMkLst>
          </pc:picChg>
          <pc:picChg chg="mod">
            <ac:chgData name="Patty Webster" userId="a13ac4df-e17c-45d5-a63d-f1ef6ca89b54" providerId="ADAL" clId="{2D556DE9-2AB1-4158-8110-2AB0C5B4C995}" dt="2021-04-05T11:29:52.102" v="383"/>
            <ac:picMkLst>
              <pc:docMk/>
              <pc:sldMasterMk cId="4093592145" sldId="2147483648"/>
              <pc:sldLayoutMk cId="3793224528" sldId="2147483656"/>
              <ac:picMk id="8" creationId="{F1CB33CF-7E69-4F33-9354-C57FBE156BAF}"/>
            </ac:picMkLst>
          </pc:picChg>
        </pc:sldLayoutChg>
        <pc:sldLayoutChg chg="delSp modSp mod">
          <pc:chgData name="Patty Webster" userId="a13ac4df-e17c-45d5-a63d-f1ef6ca89b54" providerId="ADAL" clId="{2D556DE9-2AB1-4158-8110-2AB0C5B4C995}" dt="2021-04-07T11:16:24.156" v="399" actId="478"/>
          <pc:sldLayoutMkLst>
            <pc:docMk/>
            <pc:sldMasterMk cId="4093592145" sldId="2147483648"/>
            <pc:sldLayoutMk cId="2576066761" sldId="2147483657"/>
          </pc:sldLayoutMkLst>
          <pc:spChg chg="mod">
            <ac:chgData name="Patty Webster" userId="a13ac4df-e17c-45d5-a63d-f1ef6ca89b54" providerId="ADAL" clId="{2D556DE9-2AB1-4158-8110-2AB0C5B4C995}" dt="2021-04-05T11:29:52.102" v="383"/>
            <ac:spMkLst>
              <pc:docMk/>
              <pc:sldMasterMk cId="4093592145" sldId="2147483648"/>
              <pc:sldLayoutMk cId="2576066761" sldId="2147483657"/>
              <ac:spMk id="2" creationId="{DB19798B-7DEF-441D-9B30-E9DBE5A00C5D}"/>
            </ac:spMkLst>
          </pc:spChg>
          <pc:spChg chg="mod">
            <ac:chgData name="Patty Webster" userId="a13ac4df-e17c-45d5-a63d-f1ef6ca89b54" providerId="ADAL" clId="{2D556DE9-2AB1-4158-8110-2AB0C5B4C995}" dt="2021-04-05T11:29:52.102" v="383"/>
            <ac:spMkLst>
              <pc:docMk/>
              <pc:sldMasterMk cId="4093592145" sldId="2147483648"/>
              <pc:sldLayoutMk cId="2576066761" sldId="2147483657"/>
              <ac:spMk id="3" creationId="{3C60288F-7E9F-4C31-B8CB-5DE40743DFE1}"/>
            </ac:spMkLst>
          </pc:spChg>
          <pc:spChg chg="mod">
            <ac:chgData name="Patty Webster" userId="a13ac4df-e17c-45d5-a63d-f1ef6ca89b54" providerId="ADAL" clId="{2D556DE9-2AB1-4158-8110-2AB0C5B4C995}" dt="2021-04-05T11:29:52.102" v="383"/>
            <ac:spMkLst>
              <pc:docMk/>
              <pc:sldMasterMk cId="4093592145" sldId="2147483648"/>
              <pc:sldLayoutMk cId="2576066761" sldId="2147483657"/>
              <ac:spMk id="4" creationId="{D98F0C99-A466-4997-9A4B-93FEE604C66F}"/>
            </ac:spMkLst>
          </pc:spChg>
          <pc:spChg chg="mod">
            <ac:chgData name="Patty Webster" userId="a13ac4df-e17c-45d5-a63d-f1ef6ca89b54" providerId="ADAL" clId="{2D556DE9-2AB1-4158-8110-2AB0C5B4C995}" dt="2021-04-05T11:29:52.102" v="383"/>
            <ac:spMkLst>
              <pc:docMk/>
              <pc:sldMasterMk cId="4093592145" sldId="2147483648"/>
              <pc:sldLayoutMk cId="2576066761" sldId="2147483657"/>
              <ac:spMk id="5" creationId="{5D95C1AE-A442-45C3-B1BB-88813B3C65AF}"/>
            </ac:spMkLst>
          </pc:spChg>
          <pc:picChg chg="del mod">
            <ac:chgData name="Patty Webster" userId="a13ac4df-e17c-45d5-a63d-f1ef6ca89b54" providerId="ADAL" clId="{2D556DE9-2AB1-4158-8110-2AB0C5B4C995}" dt="2021-04-07T11:16:24.156" v="399" actId="478"/>
            <ac:picMkLst>
              <pc:docMk/>
              <pc:sldMasterMk cId="4093592145" sldId="2147483648"/>
              <pc:sldLayoutMk cId="2576066761" sldId="2147483657"/>
              <ac:picMk id="6" creationId="{BCB3C4D6-5293-4D57-94D6-DCE24694A783}"/>
            </ac:picMkLst>
          </pc:picChg>
        </pc:sldLayoutChg>
        <pc:sldLayoutChg chg="modSp">
          <pc:chgData name="Patty Webster" userId="a13ac4df-e17c-45d5-a63d-f1ef6ca89b54" providerId="ADAL" clId="{2D556DE9-2AB1-4158-8110-2AB0C5B4C995}" dt="2021-04-05T11:29:52.102" v="383"/>
          <pc:sldLayoutMkLst>
            <pc:docMk/>
            <pc:sldMasterMk cId="4093592145" sldId="2147483648"/>
            <pc:sldLayoutMk cId="1589803601" sldId="2147483660"/>
          </pc:sldLayoutMkLst>
          <pc:spChg chg="mod">
            <ac:chgData name="Patty Webster" userId="a13ac4df-e17c-45d5-a63d-f1ef6ca89b54" providerId="ADAL" clId="{2D556DE9-2AB1-4158-8110-2AB0C5B4C995}" dt="2021-04-05T11:29:52.102" v="383"/>
            <ac:spMkLst>
              <pc:docMk/>
              <pc:sldMasterMk cId="4093592145" sldId="2147483648"/>
              <pc:sldLayoutMk cId="1589803601" sldId="2147483660"/>
              <ac:spMk id="2" creationId="{26D48251-1190-41A2-95FF-730440743AF8}"/>
            </ac:spMkLst>
          </pc:spChg>
          <pc:spChg chg="mod">
            <ac:chgData name="Patty Webster" userId="a13ac4df-e17c-45d5-a63d-f1ef6ca89b54" providerId="ADAL" clId="{2D556DE9-2AB1-4158-8110-2AB0C5B4C995}" dt="2021-04-05T11:29:52.102" v="383"/>
            <ac:spMkLst>
              <pc:docMk/>
              <pc:sldMasterMk cId="4093592145" sldId="2147483648"/>
              <pc:sldLayoutMk cId="1589803601" sldId="2147483660"/>
              <ac:spMk id="3" creationId="{C9FE86D3-2E66-4025-B944-4D2849DE0842}"/>
            </ac:spMkLst>
          </pc:spChg>
          <pc:spChg chg="mod">
            <ac:chgData name="Patty Webster" userId="a13ac4df-e17c-45d5-a63d-f1ef6ca89b54" providerId="ADAL" clId="{2D556DE9-2AB1-4158-8110-2AB0C5B4C995}" dt="2021-04-05T11:29:52.102" v="383"/>
            <ac:spMkLst>
              <pc:docMk/>
              <pc:sldMasterMk cId="4093592145" sldId="2147483648"/>
              <pc:sldLayoutMk cId="1589803601" sldId="2147483660"/>
              <ac:spMk id="6" creationId="{44A52A5F-731D-4F65-A598-D8805ED8EB25}"/>
            </ac:spMkLst>
          </pc:spChg>
          <pc:spChg chg="mod">
            <ac:chgData name="Patty Webster" userId="a13ac4df-e17c-45d5-a63d-f1ef6ca89b54" providerId="ADAL" clId="{2D556DE9-2AB1-4158-8110-2AB0C5B4C995}" dt="2021-04-05T11:29:52.102" v="383"/>
            <ac:spMkLst>
              <pc:docMk/>
              <pc:sldMasterMk cId="4093592145" sldId="2147483648"/>
              <pc:sldLayoutMk cId="1589803601" sldId="2147483660"/>
              <ac:spMk id="7" creationId="{B9167257-1687-42A0-A560-868D8FE8607F}"/>
            </ac:spMkLst>
          </pc:spChg>
          <pc:spChg chg="mod">
            <ac:chgData name="Patty Webster" userId="a13ac4df-e17c-45d5-a63d-f1ef6ca89b54" providerId="ADAL" clId="{2D556DE9-2AB1-4158-8110-2AB0C5B4C995}" dt="2021-04-05T11:29:52.102" v="383"/>
            <ac:spMkLst>
              <pc:docMk/>
              <pc:sldMasterMk cId="4093592145" sldId="2147483648"/>
              <pc:sldLayoutMk cId="1589803601" sldId="2147483660"/>
              <ac:spMk id="8" creationId="{CA4F78D1-6883-4A5A-9AB7-6AEA19128E4D}"/>
            </ac:spMkLst>
          </pc:spChg>
          <pc:spChg chg="mod">
            <ac:chgData name="Patty Webster" userId="a13ac4df-e17c-45d5-a63d-f1ef6ca89b54" providerId="ADAL" clId="{2D556DE9-2AB1-4158-8110-2AB0C5B4C995}" dt="2021-04-05T11:29:52.102" v="383"/>
            <ac:spMkLst>
              <pc:docMk/>
              <pc:sldMasterMk cId="4093592145" sldId="2147483648"/>
              <pc:sldLayoutMk cId="1589803601" sldId="2147483660"/>
              <ac:spMk id="10" creationId="{2DEB23CF-DC6F-48CB-9FD9-C50EE85AAFF2}"/>
            </ac:spMkLst>
          </pc:spChg>
          <pc:spChg chg="mod">
            <ac:chgData name="Patty Webster" userId="a13ac4df-e17c-45d5-a63d-f1ef6ca89b54" providerId="ADAL" clId="{2D556DE9-2AB1-4158-8110-2AB0C5B4C995}" dt="2021-04-05T11:29:52.102" v="383"/>
            <ac:spMkLst>
              <pc:docMk/>
              <pc:sldMasterMk cId="4093592145" sldId="2147483648"/>
              <pc:sldLayoutMk cId="1589803601" sldId="2147483660"/>
              <ac:spMk id="17" creationId="{4F985FE0-B1DA-4EDC-AA7B-3D8FA4F652AB}"/>
            </ac:spMkLst>
          </pc:spChg>
          <pc:grpChg chg="mod">
            <ac:chgData name="Patty Webster" userId="a13ac4df-e17c-45d5-a63d-f1ef6ca89b54" providerId="ADAL" clId="{2D556DE9-2AB1-4158-8110-2AB0C5B4C995}" dt="2021-04-05T11:29:52.102" v="383"/>
            <ac:grpSpMkLst>
              <pc:docMk/>
              <pc:sldMasterMk cId="4093592145" sldId="2147483648"/>
              <pc:sldLayoutMk cId="1589803601" sldId="2147483660"/>
              <ac:grpSpMk id="4" creationId="{A6E8D7FA-A28C-4DB0-BCD6-B3873209CD4F}"/>
            </ac:grpSpMkLst>
          </pc:grpChg>
          <pc:picChg chg="mod">
            <ac:chgData name="Patty Webster" userId="a13ac4df-e17c-45d5-a63d-f1ef6ca89b54" providerId="ADAL" clId="{2D556DE9-2AB1-4158-8110-2AB0C5B4C995}" dt="2021-04-05T11:29:52.102" v="383"/>
            <ac:picMkLst>
              <pc:docMk/>
              <pc:sldMasterMk cId="4093592145" sldId="2147483648"/>
              <pc:sldLayoutMk cId="1589803601" sldId="2147483660"/>
              <ac:picMk id="9" creationId="{4C510D50-9CC4-40D3-A000-28F22E8BAD4F}"/>
            </ac:picMkLst>
          </pc:picChg>
          <pc:picChg chg="mod">
            <ac:chgData name="Patty Webster" userId="a13ac4df-e17c-45d5-a63d-f1ef6ca89b54" providerId="ADAL" clId="{2D556DE9-2AB1-4158-8110-2AB0C5B4C995}" dt="2021-04-05T11:29:52.102" v="383"/>
            <ac:picMkLst>
              <pc:docMk/>
              <pc:sldMasterMk cId="4093592145" sldId="2147483648"/>
              <pc:sldLayoutMk cId="1589803601" sldId="2147483660"/>
              <ac:picMk id="11" creationId="{6BF8DEB6-6CEE-4BBF-A3BE-E9FEFC0D4E9C}"/>
            </ac:picMkLst>
          </pc:picChg>
        </pc:sldLayoutChg>
        <pc:sldLayoutChg chg="delSp modSp mod">
          <pc:chgData name="Patty Webster" userId="a13ac4df-e17c-45d5-a63d-f1ef6ca89b54" providerId="ADAL" clId="{2D556DE9-2AB1-4158-8110-2AB0C5B4C995}" dt="2021-04-07T11:16:16.316" v="397" actId="478"/>
          <pc:sldLayoutMkLst>
            <pc:docMk/>
            <pc:sldMasterMk cId="4093592145" sldId="2147483648"/>
            <pc:sldLayoutMk cId="1951161044" sldId="2147483663"/>
          </pc:sldLayoutMkLst>
          <pc:spChg chg="mod">
            <ac:chgData name="Patty Webster" userId="a13ac4df-e17c-45d5-a63d-f1ef6ca89b54" providerId="ADAL" clId="{2D556DE9-2AB1-4158-8110-2AB0C5B4C995}" dt="2021-04-05T11:29:52.102" v="383"/>
            <ac:spMkLst>
              <pc:docMk/>
              <pc:sldMasterMk cId="4093592145" sldId="2147483648"/>
              <pc:sldLayoutMk cId="1951161044" sldId="2147483663"/>
              <ac:spMk id="2" creationId="{CAD0BD3D-79C7-4142-95B6-49B33BD430FF}"/>
            </ac:spMkLst>
          </pc:spChg>
          <pc:spChg chg="mod">
            <ac:chgData name="Patty Webster" userId="a13ac4df-e17c-45d5-a63d-f1ef6ca89b54" providerId="ADAL" clId="{2D556DE9-2AB1-4158-8110-2AB0C5B4C995}" dt="2021-04-05T11:29:52.102" v="383"/>
            <ac:spMkLst>
              <pc:docMk/>
              <pc:sldMasterMk cId="4093592145" sldId="2147483648"/>
              <pc:sldLayoutMk cId="1951161044" sldId="2147483663"/>
              <ac:spMk id="3" creationId="{2310619A-389A-46DD-BACC-0B2D9DFCA4AC}"/>
            </ac:spMkLst>
          </pc:spChg>
          <pc:spChg chg="mod">
            <ac:chgData name="Patty Webster" userId="a13ac4df-e17c-45d5-a63d-f1ef6ca89b54" providerId="ADAL" clId="{2D556DE9-2AB1-4158-8110-2AB0C5B4C995}" dt="2021-04-05T11:29:52.102" v="383"/>
            <ac:spMkLst>
              <pc:docMk/>
              <pc:sldMasterMk cId="4093592145" sldId="2147483648"/>
              <pc:sldLayoutMk cId="1951161044" sldId="2147483663"/>
              <ac:spMk id="4" creationId="{58A70215-FF52-4AB8-8870-52B6D7D781CA}"/>
            </ac:spMkLst>
          </pc:spChg>
          <pc:spChg chg="mod">
            <ac:chgData name="Patty Webster" userId="a13ac4df-e17c-45d5-a63d-f1ef6ca89b54" providerId="ADAL" clId="{2D556DE9-2AB1-4158-8110-2AB0C5B4C995}" dt="2021-04-05T11:29:52.102" v="383"/>
            <ac:spMkLst>
              <pc:docMk/>
              <pc:sldMasterMk cId="4093592145" sldId="2147483648"/>
              <pc:sldLayoutMk cId="1951161044" sldId="2147483663"/>
              <ac:spMk id="12" creationId="{7C36FCF6-B43B-4E4B-89F2-EAE731355989}"/>
            </ac:spMkLst>
          </pc:spChg>
          <pc:picChg chg="del mod">
            <ac:chgData name="Patty Webster" userId="a13ac4df-e17c-45d5-a63d-f1ef6ca89b54" providerId="ADAL" clId="{2D556DE9-2AB1-4158-8110-2AB0C5B4C995}" dt="2021-04-07T11:16:16.316" v="397" actId="478"/>
            <ac:picMkLst>
              <pc:docMk/>
              <pc:sldMasterMk cId="4093592145" sldId="2147483648"/>
              <pc:sldLayoutMk cId="1951161044" sldId="2147483663"/>
              <ac:picMk id="8" creationId="{0FC62A64-8149-4758-8C1B-B93001B50A4B}"/>
            </ac:picMkLst>
          </pc:picChg>
          <pc:picChg chg="mod">
            <ac:chgData name="Patty Webster" userId="a13ac4df-e17c-45d5-a63d-f1ef6ca89b54" providerId="ADAL" clId="{2D556DE9-2AB1-4158-8110-2AB0C5B4C995}" dt="2021-04-05T11:29:52.102" v="383"/>
            <ac:picMkLst>
              <pc:docMk/>
              <pc:sldMasterMk cId="4093592145" sldId="2147483648"/>
              <pc:sldLayoutMk cId="1951161044" sldId="2147483663"/>
              <ac:picMk id="11" creationId="{96036BD6-01CC-4A0A-A11D-B3958DD0A45C}"/>
            </ac:picMkLst>
          </pc:picChg>
          <pc:cxnChg chg="mod">
            <ac:chgData name="Patty Webster" userId="a13ac4df-e17c-45d5-a63d-f1ef6ca89b54" providerId="ADAL" clId="{2D556DE9-2AB1-4158-8110-2AB0C5B4C995}" dt="2021-04-05T11:29:52.102" v="383"/>
            <ac:cxnSpMkLst>
              <pc:docMk/>
              <pc:sldMasterMk cId="4093592145" sldId="2147483648"/>
              <pc:sldLayoutMk cId="1951161044" sldId="2147483663"/>
              <ac:cxnSpMk id="13" creationId="{FB1DD61B-C158-4EED-A964-89AB6D63C76E}"/>
            </ac:cxnSpMkLst>
          </pc:cxnChg>
        </pc:sldLayoutChg>
        <pc:sldLayoutChg chg="modSp">
          <pc:chgData name="Patty Webster" userId="a13ac4df-e17c-45d5-a63d-f1ef6ca89b54" providerId="ADAL" clId="{2D556DE9-2AB1-4158-8110-2AB0C5B4C995}" dt="2021-04-05T11:29:52.102" v="383"/>
          <pc:sldLayoutMkLst>
            <pc:docMk/>
            <pc:sldMasterMk cId="4093592145" sldId="2147483648"/>
            <pc:sldLayoutMk cId="3638262054" sldId="2147483664"/>
          </pc:sldLayoutMkLst>
          <pc:spChg chg="mod">
            <ac:chgData name="Patty Webster" userId="a13ac4df-e17c-45d5-a63d-f1ef6ca89b54" providerId="ADAL" clId="{2D556DE9-2AB1-4158-8110-2AB0C5B4C995}" dt="2021-04-05T11:29:52.102" v="383"/>
            <ac:spMkLst>
              <pc:docMk/>
              <pc:sldMasterMk cId="4093592145" sldId="2147483648"/>
              <pc:sldLayoutMk cId="3638262054" sldId="2147483664"/>
              <ac:spMk id="2" creationId="{67977079-4B79-43A7-9543-254D39BCC1A4}"/>
            </ac:spMkLst>
          </pc:spChg>
          <pc:spChg chg="mod">
            <ac:chgData name="Patty Webster" userId="a13ac4df-e17c-45d5-a63d-f1ef6ca89b54" providerId="ADAL" clId="{2D556DE9-2AB1-4158-8110-2AB0C5B4C995}" dt="2021-04-05T11:29:52.102" v="383"/>
            <ac:spMkLst>
              <pc:docMk/>
              <pc:sldMasterMk cId="4093592145" sldId="2147483648"/>
              <pc:sldLayoutMk cId="3638262054" sldId="2147483664"/>
              <ac:spMk id="3" creationId="{70CBF40B-E060-4101-B90B-C3FC27EFD79A}"/>
            </ac:spMkLst>
          </pc:spChg>
          <pc:spChg chg="mod">
            <ac:chgData name="Patty Webster" userId="a13ac4df-e17c-45d5-a63d-f1ef6ca89b54" providerId="ADAL" clId="{2D556DE9-2AB1-4158-8110-2AB0C5B4C995}" dt="2021-04-05T11:29:52.102" v="383"/>
            <ac:spMkLst>
              <pc:docMk/>
              <pc:sldMasterMk cId="4093592145" sldId="2147483648"/>
              <pc:sldLayoutMk cId="3638262054" sldId="2147483664"/>
              <ac:spMk id="5" creationId="{C164EB36-4562-4AF6-85A0-E217B81EC456}"/>
            </ac:spMkLst>
          </pc:spChg>
          <pc:picChg chg="mod">
            <ac:chgData name="Patty Webster" userId="a13ac4df-e17c-45d5-a63d-f1ef6ca89b54" providerId="ADAL" clId="{2D556DE9-2AB1-4158-8110-2AB0C5B4C995}" dt="2021-04-05T11:29:52.102" v="383"/>
            <ac:picMkLst>
              <pc:docMk/>
              <pc:sldMasterMk cId="4093592145" sldId="2147483648"/>
              <pc:sldLayoutMk cId="3638262054" sldId="2147483664"/>
              <ac:picMk id="7" creationId="{38159BFC-1491-4938-AE76-B906E2948680}"/>
            </ac:picMkLst>
          </pc:picChg>
          <pc:picChg chg="mod">
            <ac:chgData name="Patty Webster" userId="a13ac4df-e17c-45d5-a63d-f1ef6ca89b54" providerId="ADAL" clId="{2D556DE9-2AB1-4158-8110-2AB0C5B4C995}" dt="2021-04-05T11:29:52.102" v="383"/>
            <ac:picMkLst>
              <pc:docMk/>
              <pc:sldMasterMk cId="4093592145" sldId="2147483648"/>
              <pc:sldLayoutMk cId="3638262054" sldId="2147483664"/>
              <ac:picMk id="8" creationId="{A754F791-2607-43D5-8461-30B50397EC3D}"/>
            </ac:picMkLst>
          </pc:picChg>
          <pc:cxnChg chg="mod">
            <ac:chgData name="Patty Webster" userId="a13ac4df-e17c-45d5-a63d-f1ef6ca89b54" providerId="ADAL" clId="{2D556DE9-2AB1-4158-8110-2AB0C5B4C995}" dt="2021-04-05T11:29:52.102" v="383"/>
            <ac:cxnSpMkLst>
              <pc:docMk/>
              <pc:sldMasterMk cId="4093592145" sldId="2147483648"/>
              <pc:sldLayoutMk cId="3638262054" sldId="2147483664"/>
              <ac:cxnSpMk id="9" creationId="{E7413227-81FE-4DD3-B206-6D36FF2AC5E1}"/>
            </ac:cxnSpMkLst>
          </pc:cxnChg>
        </pc:sldLayoutChg>
        <pc:sldLayoutChg chg="modSp">
          <pc:chgData name="Patty Webster" userId="a13ac4df-e17c-45d5-a63d-f1ef6ca89b54" providerId="ADAL" clId="{2D556DE9-2AB1-4158-8110-2AB0C5B4C995}" dt="2021-04-05T11:29:52.102" v="383"/>
          <pc:sldLayoutMkLst>
            <pc:docMk/>
            <pc:sldMasterMk cId="4093592145" sldId="2147483648"/>
            <pc:sldLayoutMk cId="4171539447" sldId="2147483665"/>
          </pc:sldLayoutMkLst>
          <pc:spChg chg="mod">
            <ac:chgData name="Patty Webster" userId="a13ac4df-e17c-45d5-a63d-f1ef6ca89b54" providerId="ADAL" clId="{2D556DE9-2AB1-4158-8110-2AB0C5B4C995}" dt="2021-04-05T11:29:52.102" v="383"/>
            <ac:spMkLst>
              <pc:docMk/>
              <pc:sldMasterMk cId="4093592145" sldId="2147483648"/>
              <pc:sldLayoutMk cId="4171539447" sldId="2147483665"/>
              <ac:spMk id="2" creationId="{DB19798B-7DEF-441D-9B30-E9DBE5A00C5D}"/>
            </ac:spMkLst>
          </pc:spChg>
          <pc:spChg chg="mod">
            <ac:chgData name="Patty Webster" userId="a13ac4df-e17c-45d5-a63d-f1ef6ca89b54" providerId="ADAL" clId="{2D556DE9-2AB1-4158-8110-2AB0C5B4C995}" dt="2021-04-05T11:29:52.102" v="383"/>
            <ac:spMkLst>
              <pc:docMk/>
              <pc:sldMasterMk cId="4093592145" sldId="2147483648"/>
              <pc:sldLayoutMk cId="4171539447" sldId="2147483665"/>
              <ac:spMk id="3" creationId="{3C60288F-7E9F-4C31-B8CB-5DE40743DFE1}"/>
            </ac:spMkLst>
          </pc:spChg>
          <pc:spChg chg="mod">
            <ac:chgData name="Patty Webster" userId="a13ac4df-e17c-45d5-a63d-f1ef6ca89b54" providerId="ADAL" clId="{2D556DE9-2AB1-4158-8110-2AB0C5B4C995}" dt="2021-04-05T11:29:52.102" v="383"/>
            <ac:spMkLst>
              <pc:docMk/>
              <pc:sldMasterMk cId="4093592145" sldId="2147483648"/>
              <pc:sldLayoutMk cId="4171539447" sldId="2147483665"/>
              <ac:spMk id="4" creationId="{D98F0C99-A466-4997-9A4B-93FEE604C66F}"/>
            </ac:spMkLst>
          </pc:spChg>
          <pc:spChg chg="mod">
            <ac:chgData name="Patty Webster" userId="a13ac4df-e17c-45d5-a63d-f1ef6ca89b54" providerId="ADAL" clId="{2D556DE9-2AB1-4158-8110-2AB0C5B4C995}" dt="2021-04-05T11:29:52.102" v="383"/>
            <ac:spMkLst>
              <pc:docMk/>
              <pc:sldMasterMk cId="4093592145" sldId="2147483648"/>
              <pc:sldLayoutMk cId="4171539447" sldId="2147483665"/>
              <ac:spMk id="5" creationId="{236E2AED-88E4-400A-A990-182DBE388207}"/>
            </ac:spMkLst>
          </pc:spChg>
          <pc:spChg chg="mod">
            <ac:chgData name="Patty Webster" userId="a13ac4df-e17c-45d5-a63d-f1ef6ca89b54" providerId="ADAL" clId="{2D556DE9-2AB1-4158-8110-2AB0C5B4C995}" dt="2021-04-05T11:29:52.102" v="383"/>
            <ac:spMkLst>
              <pc:docMk/>
              <pc:sldMasterMk cId="4093592145" sldId="2147483648"/>
              <pc:sldLayoutMk cId="4171539447" sldId="2147483665"/>
              <ac:spMk id="7" creationId="{CFB2C3C6-5B62-4B46-88BE-3FDCAD829E47}"/>
            </ac:spMkLst>
          </pc:spChg>
          <pc:spChg chg="mod">
            <ac:chgData name="Patty Webster" userId="a13ac4df-e17c-45d5-a63d-f1ef6ca89b54" providerId="ADAL" clId="{2D556DE9-2AB1-4158-8110-2AB0C5B4C995}" dt="2021-04-05T11:29:52.102" v="383"/>
            <ac:spMkLst>
              <pc:docMk/>
              <pc:sldMasterMk cId="4093592145" sldId="2147483648"/>
              <pc:sldLayoutMk cId="4171539447" sldId="2147483665"/>
              <ac:spMk id="9" creationId="{F7242916-C931-43F1-906F-9A99A9DB45C6}"/>
            </ac:spMkLst>
          </pc:spChg>
          <pc:picChg chg="mod">
            <ac:chgData name="Patty Webster" userId="a13ac4df-e17c-45d5-a63d-f1ef6ca89b54" providerId="ADAL" clId="{2D556DE9-2AB1-4158-8110-2AB0C5B4C995}" dt="2021-04-05T11:29:52.102" v="383"/>
            <ac:picMkLst>
              <pc:docMk/>
              <pc:sldMasterMk cId="4093592145" sldId="2147483648"/>
              <pc:sldLayoutMk cId="4171539447" sldId="2147483665"/>
              <ac:picMk id="8" creationId="{834A72C1-4448-4224-A003-6DBFE5E4136D}"/>
            </ac:picMkLst>
          </pc:picChg>
          <pc:picChg chg="mod">
            <ac:chgData name="Patty Webster" userId="a13ac4df-e17c-45d5-a63d-f1ef6ca89b54" providerId="ADAL" clId="{2D556DE9-2AB1-4158-8110-2AB0C5B4C995}" dt="2021-04-05T11:29:52.102" v="383"/>
            <ac:picMkLst>
              <pc:docMk/>
              <pc:sldMasterMk cId="4093592145" sldId="2147483648"/>
              <pc:sldLayoutMk cId="4171539447" sldId="2147483665"/>
              <ac:picMk id="10" creationId="{9FE2DFDC-B7C2-4B39-9C02-077259902D0A}"/>
            </ac:picMkLst>
          </pc:picChg>
          <pc:cxnChg chg="mod">
            <ac:chgData name="Patty Webster" userId="a13ac4df-e17c-45d5-a63d-f1ef6ca89b54" providerId="ADAL" clId="{2D556DE9-2AB1-4158-8110-2AB0C5B4C995}" dt="2021-04-05T11:29:52.102" v="383"/>
            <ac:cxnSpMkLst>
              <pc:docMk/>
              <pc:sldMasterMk cId="4093592145" sldId="2147483648"/>
              <pc:sldLayoutMk cId="4171539447" sldId="2147483665"/>
              <ac:cxnSpMk id="6" creationId="{A54B0A2B-4E8F-4FED-AD72-BD9214CF7468}"/>
            </ac:cxnSpMkLst>
          </pc:cxnChg>
        </pc:sldLayoutChg>
        <pc:sldLayoutChg chg="modSp">
          <pc:chgData name="Patty Webster" userId="a13ac4df-e17c-45d5-a63d-f1ef6ca89b54" providerId="ADAL" clId="{2D556DE9-2AB1-4158-8110-2AB0C5B4C995}" dt="2021-04-05T11:29:52.102" v="383"/>
          <pc:sldLayoutMkLst>
            <pc:docMk/>
            <pc:sldMasterMk cId="4093592145" sldId="2147483648"/>
            <pc:sldLayoutMk cId="3466295309" sldId="2147483666"/>
          </pc:sldLayoutMkLst>
          <pc:spChg chg="mod">
            <ac:chgData name="Patty Webster" userId="a13ac4df-e17c-45d5-a63d-f1ef6ca89b54" providerId="ADAL" clId="{2D556DE9-2AB1-4158-8110-2AB0C5B4C995}" dt="2021-04-05T11:29:52.102" v="383"/>
            <ac:spMkLst>
              <pc:docMk/>
              <pc:sldMasterMk cId="4093592145" sldId="2147483648"/>
              <pc:sldLayoutMk cId="3466295309" sldId="2147483666"/>
              <ac:spMk id="2" creationId="{CAD0BD3D-79C7-4142-95B6-49B33BD430FF}"/>
            </ac:spMkLst>
          </pc:spChg>
          <pc:spChg chg="mod">
            <ac:chgData name="Patty Webster" userId="a13ac4df-e17c-45d5-a63d-f1ef6ca89b54" providerId="ADAL" clId="{2D556DE9-2AB1-4158-8110-2AB0C5B4C995}" dt="2021-04-05T11:29:52.102" v="383"/>
            <ac:spMkLst>
              <pc:docMk/>
              <pc:sldMasterMk cId="4093592145" sldId="2147483648"/>
              <pc:sldLayoutMk cId="3466295309" sldId="2147483666"/>
              <ac:spMk id="3" creationId="{2310619A-389A-46DD-BACC-0B2D9DFCA4AC}"/>
            </ac:spMkLst>
          </pc:spChg>
          <pc:spChg chg="mod">
            <ac:chgData name="Patty Webster" userId="a13ac4df-e17c-45d5-a63d-f1ef6ca89b54" providerId="ADAL" clId="{2D556DE9-2AB1-4158-8110-2AB0C5B4C995}" dt="2021-04-05T11:29:52.102" v="383"/>
            <ac:spMkLst>
              <pc:docMk/>
              <pc:sldMasterMk cId="4093592145" sldId="2147483648"/>
              <pc:sldLayoutMk cId="3466295309" sldId="2147483666"/>
              <ac:spMk id="4" creationId="{58A70215-FF52-4AB8-8870-52B6D7D781CA}"/>
            </ac:spMkLst>
          </pc:spChg>
          <pc:spChg chg="mod">
            <ac:chgData name="Patty Webster" userId="a13ac4df-e17c-45d5-a63d-f1ef6ca89b54" providerId="ADAL" clId="{2D556DE9-2AB1-4158-8110-2AB0C5B4C995}" dt="2021-04-05T11:29:52.102" v="383"/>
            <ac:spMkLst>
              <pc:docMk/>
              <pc:sldMasterMk cId="4093592145" sldId="2147483648"/>
              <pc:sldLayoutMk cId="3466295309" sldId="2147483666"/>
              <ac:spMk id="8" creationId="{2999E69F-ED30-447E-BBC4-048375C1A042}"/>
            </ac:spMkLst>
          </pc:spChg>
          <pc:spChg chg="mod">
            <ac:chgData name="Patty Webster" userId="a13ac4df-e17c-45d5-a63d-f1ef6ca89b54" providerId="ADAL" clId="{2D556DE9-2AB1-4158-8110-2AB0C5B4C995}" dt="2021-04-05T11:29:52.102" v="383"/>
            <ac:spMkLst>
              <pc:docMk/>
              <pc:sldMasterMk cId="4093592145" sldId="2147483648"/>
              <pc:sldLayoutMk cId="3466295309" sldId="2147483666"/>
              <ac:spMk id="12" creationId="{7C36FCF6-B43B-4E4B-89F2-EAE731355989}"/>
            </ac:spMkLst>
          </pc:spChg>
          <pc:picChg chg="mod">
            <ac:chgData name="Patty Webster" userId="a13ac4df-e17c-45d5-a63d-f1ef6ca89b54" providerId="ADAL" clId="{2D556DE9-2AB1-4158-8110-2AB0C5B4C995}" dt="2021-04-05T11:29:52.102" v="383"/>
            <ac:picMkLst>
              <pc:docMk/>
              <pc:sldMasterMk cId="4093592145" sldId="2147483648"/>
              <pc:sldLayoutMk cId="3466295309" sldId="2147483666"/>
              <ac:picMk id="9" creationId="{B86D544F-2566-4C8B-8F8A-9A73BC6BA2C5}"/>
            </ac:picMkLst>
          </pc:picChg>
          <pc:picChg chg="mod">
            <ac:chgData name="Patty Webster" userId="a13ac4df-e17c-45d5-a63d-f1ef6ca89b54" providerId="ADAL" clId="{2D556DE9-2AB1-4158-8110-2AB0C5B4C995}" dt="2021-04-05T11:29:52.102" v="383"/>
            <ac:picMkLst>
              <pc:docMk/>
              <pc:sldMasterMk cId="4093592145" sldId="2147483648"/>
              <pc:sldLayoutMk cId="3466295309" sldId="2147483666"/>
              <ac:picMk id="10" creationId="{E8A606D0-CB18-4E76-BDBB-E1F88EE793B3}"/>
            </ac:picMkLst>
          </pc:picChg>
          <pc:cxnChg chg="mod">
            <ac:chgData name="Patty Webster" userId="a13ac4df-e17c-45d5-a63d-f1ef6ca89b54" providerId="ADAL" clId="{2D556DE9-2AB1-4158-8110-2AB0C5B4C995}" dt="2021-04-05T11:29:52.102" v="383"/>
            <ac:cxnSpMkLst>
              <pc:docMk/>
              <pc:sldMasterMk cId="4093592145" sldId="2147483648"/>
              <pc:sldLayoutMk cId="3466295309" sldId="2147483666"/>
              <ac:cxnSpMk id="11" creationId="{12F90B46-CE52-416E-8E27-50DAF17C80F3}"/>
            </ac:cxnSpMkLst>
          </pc:cxnChg>
        </pc:sldLayoutChg>
        <pc:sldLayoutChg chg="modSp">
          <pc:chgData name="Patty Webster" userId="a13ac4df-e17c-45d5-a63d-f1ef6ca89b54" providerId="ADAL" clId="{2D556DE9-2AB1-4158-8110-2AB0C5B4C995}" dt="2021-04-05T11:29:52.102" v="383"/>
          <pc:sldLayoutMkLst>
            <pc:docMk/>
            <pc:sldMasterMk cId="4093592145" sldId="2147483648"/>
            <pc:sldLayoutMk cId="440502154" sldId="2147483667"/>
          </pc:sldLayoutMkLst>
          <pc:spChg chg="mod">
            <ac:chgData name="Patty Webster" userId="a13ac4df-e17c-45d5-a63d-f1ef6ca89b54" providerId="ADAL" clId="{2D556DE9-2AB1-4158-8110-2AB0C5B4C995}" dt="2021-04-05T11:29:52.102" v="383"/>
            <ac:spMkLst>
              <pc:docMk/>
              <pc:sldMasterMk cId="4093592145" sldId="2147483648"/>
              <pc:sldLayoutMk cId="440502154" sldId="2147483667"/>
              <ac:spMk id="2" creationId="{1C1D9E03-CB34-46C0-905D-6B02BA526CFD}"/>
            </ac:spMkLst>
          </pc:spChg>
          <pc:spChg chg="mod">
            <ac:chgData name="Patty Webster" userId="a13ac4df-e17c-45d5-a63d-f1ef6ca89b54" providerId="ADAL" clId="{2D556DE9-2AB1-4158-8110-2AB0C5B4C995}" dt="2021-04-05T11:29:52.102" v="383"/>
            <ac:spMkLst>
              <pc:docMk/>
              <pc:sldMasterMk cId="4093592145" sldId="2147483648"/>
              <pc:sldLayoutMk cId="440502154" sldId="2147483667"/>
              <ac:spMk id="3" creationId="{93634B0E-1F0F-4FBE-86D9-594916AA709C}"/>
            </ac:spMkLst>
          </pc:spChg>
          <pc:picChg chg="mod">
            <ac:chgData name="Patty Webster" userId="a13ac4df-e17c-45d5-a63d-f1ef6ca89b54" providerId="ADAL" clId="{2D556DE9-2AB1-4158-8110-2AB0C5B4C995}" dt="2021-04-05T11:29:52.102" v="383"/>
            <ac:picMkLst>
              <pc:docMk/>
              <pc:sldMasterMk cId="4093592145" sldId="2147483648"/>
              <pc:sldLayoutMk cId="440502154" sldId="2147483667"/>
              <ac:picMk id="4" creationId="{7ADA2DB8-7EED-4446-9946-289365D0B71D}"/>
            </ac:picMkLst>
          </pc:picChg>
          <pc:picChg chg="mod">
            <ac:chgData name="Patty Webster" userId="a13ac4df-e17c-45d5-a63d-f1ef6ca89b54" providerId="ADAL" clId="{2D556DE9-2AB1-4158-8110-2AB0C5B4C995}" dt="2021-04-05T11:29:52.102" v="383"/>
            <ac:picMkLst>
              <pc:docMk/>
              <pc:sldMasterMk cId="4093592145" sldId="2147483648"/>
              <pc:sldLayoutMk cId="440502154" sldId="2147483667"/>
              <ac:picMk id="5" creationId="{42969113-291E-4387-8CAA-17FCDB7C0F3F}"/>
            </ac:picMkLst>
          </pc:picChg>
          <pc:picChg chg="mod">
            <ac:chgData name="Patty Webster" userId="a13ac4df-e17c-45d5-a63d-f1ef6ca89b54" providerId="ADAL" clId="{2D556DE9-2AB1-4158-8110-2AB0C5B4C995}" dt="2021-04-05T11:29:52.102" v="383"/>
            <ac:picMkLst>
              <pc:docMk/>
              <pc:sldMasterMk cId="4093592145" sldId="2147483648"/>
              <pc:sldLayoutMk cId="440502154" sldId="2147483667"/>
              <ac:picMk id="6" creationId="{5DFDE06A-230A-41EE-8EC1-07EF100AEDC8}"/>
            </ac:picMkLst>
          </pc:picChg>
        </pc:sldLayoutChg>
        <pc:sldLayoutChg chg="delSp modSp mod">
          <pc:chgData name="Patty Webster" userId="a13ac4df-e17c-45d5-a63d-f1ef6ca89b54" providerId="ADAL" clId="{2D556DE9-2AB1-4158-8110-2AB0C5B4C995}" dt="2021-04-07T11:15:56.793" v="394" actId="478"/>
          <pc:sldLayoutMkLst>
            <pc:docMk/>
            <pc:sldMasterMk cId="4093592145" sldId="2147483648"/>
            <pc:sldLayoutMk cId="2611812754" sldId="2147483668"/>
          </pc:sldLayoutMkLst>
          <pc:spChg chg="mod">
            <ac:chgData name="Patty Webster" userId="a13ac4df-e17c-45d5-a63d-f1ef6ca89b54" providerId="ADAL" clId="{2D556DE9-2AB1-4158-8110-2AB0C5B4C995}" dt="2021-04-05T11:29:52.102" v="383"/>
            <ac:spMkLst>
              <pc:docMk/>
              <pc:sldMasterMk cId="4093592145" sldId="2147483648"/>
              <pc:sldLayoutMk cId="2611812754" sldId="2147483668"/>
              <ac:spMk id="2" creationId="{67977079-4B79-43A7-9543-254D39BCC1A4}"/>
            </ac:spMkLst>
          </pc:spChg>
          <pc:spChg chg="mod">
            <ac:chgData name="Patty Webster" userId="a13ac4df-e17c-45d5-a63d-f1ef6ca89b54" providerId="ADAL" clId="{2D556DE9-2AB1-4158-8110-2AB0C5B4C995}" dt="2021-04-05T11:29:52.102" v="383"/>
            <ac:spMkLst>
              <pc:docMk/>
              <pc:sldMasterMk cId="4093592145" sldId="2147483648"/>
              <pc:sldLayoutMk cId="2611812754" sldId="2147483668"/>
              <ac:spMk id="3" creationId="{70CBF40B-E060-4101-B90B-C3FC27EFD79A}"/>
            </ac:spMkLst>
          </pc:spChg>
          <pc:spChg chg="del mod">
            <ac:chgData name="Patty Webster" userId="a13ac4df-e17c-45d5-a63d-f1ef6ca89b54" providerId="ADAL" clId="{2D556DE9-2AB1-4158-8110-2AB0C5B4C995}" dt="2021-04-07T11:15:52.674" v="393" actId="478"/>
            <ac:spMkLst>
              <pc:docMk/>
              <pc:sldMasterMk cId="4093592145" sldId="2147483648"/>
              <pc:sldLayoutMk cId="2611812754" sldId="2147483668"/>
              <ac:spMk id="16" creationId="{A01ED5CC-ECEB-487B-9A55-7825115324D0}"/>
            </ac:spMkLst>
          </pc:spChg>
          <pc:picChg chg="del mod">
            <ac:chgData name="Patty Webster" userId="a13ac4df-e17c-45d5-a63d-f1ef6ca89b54" providerId="ADAL" clId="{2D556DE9-2AB1-4158-8110-2AB0C5B4C995}" dt="2021-04-07T11:15:56.793" v="394" actId="478"/>
            <ac:picMkLst>
              <pc:docMk/>
              <pc:sldMasterMk cId="4093592145" sldId="2147483648"/>
              <pc:sldLayoutMk cId="2611812754" sldId="2147483668"/>
              <ac:picMk id="7" creationId="{F6F57CA9-CEDD-4D73-944A-EE4BA2D2C0C9}"/>
            </ac:picMkLst>
          </pc:picChg>
          <pc:picChg chg="mod">
            <ac:chgData name="Patty Webster" userId="a13ac4df-e17c-45d5-a63d-f1ef6ca89b54" providerId="ADAL" clId="{2D556DE9-2AB1-4158-8110-2AB0C5B4C995}" dt="2021-04-05T11:29:52.102" v="383"/>
            <ac:picMkLst>
              <pc:docMk/>
              <pc:sldMasterMk cId="4093592145" sldId="2147483648"/>
              <pc:sldLayoutMk cId="2611812754" sldId="2147483668"/>
              <ac:picMk id="9" creationId="{B33FAD84-A598-4520-9000-AA436D9500EC}"/>
            </ac:picMkLst>
          </pc:picChg>
          <pc:cxnChg chg="mod">
            <ac:chgData name="Patty Webster" userId="a13ac4df-e17c-45d5-a63d-f1ef6ca89b54" providerId="ADAL" clId="{2D556DE9-2AB1-4158-8110-2AB0C5B4C995}" dt="2021-04-05T11:29:52.102" v="383"/>
            <ac:cxnSpMkLst>
              <pc:docMk/>
              <pc:sldMasterMk cId="4093592145" sldId="2147483648"/>
              <pc:sldLayoutMk cId="2611812754" sldId="2147483668"/>
              <ac:cxnSpMk id="8" creationId="{D781F1D4-687D-4034-80F0-FE49D5B27C26}"/>
            </ac:cxnSpMkLst>
          </pc:cxnChg>
        </pc:sldLayoutChg>
        <pc:sldLayoutChg chg="modSp">
          <pc:chgData name="Patty Webster" userId="a13ac4df-e17c-45d5-a63d-f1ef6ca89b54" providerId="ADAL" clId="{2D556DE9-2AB1-4158-8110-2AB0C5B4C995}" dt="2021-04-05T11:29:52.102" v="383"/>
          <pc:sldLayoutMkLst>
            <pc:docMk/>
            <pc:sldMasterMk cId="4093592145" sldId="2147483648"/>
            <pc:sldLayoutMk cId="3285403220" sldId="2147483669"/>
          </pc:sldLayoutMkLst>
          <pc:spChg chg="mod">
            <ac:chgData name="Patty Webster" userId="a13ac4df-e17c-45d5-a63d-f1ef6ca89b54" providerId="ADAL" clId="{2D556DE9-2AB1-4158-8110-2AB0C5B4C995}" dt="2021-04-05T11:29:52.102" v="383"/>
            <ac:spMkLst>
              <pc:docMk/>
              <pc:sldMasterMk cId="4093592145" sldId="2147483648"/>
              <pc:sldLayoutMk cId="3285403220" sldId="2147483669"/>
              <ac:spMk id="2" creationId="{67977079-4B79-43A7-9543-254D39BCC1A4}"/>
            </ac:spMkLst>
          </pc:spChg>
          <pc:spChg chg="mod">
            <ac:chgData name="Patty Webster" userId="a13ac4df-e17c-45d5-a63d-f1ef6ca89b54" providerId="ADAL" clId="{2D556DE9-2AB1-4158-8110-2AB0C5B4C995}" dt="2021-04-05T11:29:52.102" v="383"/>
            <ac:spMkLst>
              <pc:docMk/>
              <pc:sldMasterMk cId="4093592145" sldId="2147483648"/>
              <pc:sldLayoutMk cId="3285403220" sldId="2147483669"/>
              <ac:spMk id="3" creationId="{70CBF40B-E060-4101-B90B-C3FC27EFD79A}"/>
            </ac:spMkLst>
          </pc:spChg>
          <pc:spChg chg="mod">
            <ac:chgData name="Patty Webster" userId="a13ac4df-e17c-45d5-a63d-f1ef6ca89b54" providerId="ADAL" clId="{2D556DE9-2AB1-4158-8110-2AB0C5B4C995}" dt="2021-04-05T11:29:52.102" v="383"/>
            <ac:spMkLst>
              <pc:docMk/>
              <pc:sldMasterMk cId="4093592145" sldId="2147483648"/>
              <pc:sldLayoutMk cId="3285403220" sldId="2147483669"/>
              <ac:spMk id="5" creationId="{C164EB36-4562-4AF6-85A0-E217B81EC456}"/>
            </ac:spMkLst>
          </pc:spChg>
          <pc:spChg chg="mod">
            <ac:chgData name="Patty Webster" userId="a13ac4df-e17c-45d5-a63d-f1ef6ca89b54" providerId="ADAL" clId="{2D556DE9-2AB1-4158-8110-2AB0C5B4C995}" dt="2021-04-05T11:29:52.102" v="383"/>
            <ac:spMkLst>
              <pc:docMk/>
              <pc:sldMasterMk cId="4093592145" sldId="2147483648"/>
              <pc:sldLayoutMk cId="3285403220" sldId="2147483669"/>
              <ac:spMk id="10" creationId="{9408FF26-EB11-40CE-A7D7-A2A3B0EBCCC0}"/>
            </ac:spMkLst>
          </pc:spChg>
          <pc:picChg chg="mod">
            <ac:chgData name="Patty Webster" userId="a13ac4df-e17c-45d5-a63d-f1ef6ca89b54" providerId="ADAL" clId="{2D556DE9-2AB1-4158-8110-2AB0C5B4C995}" dt="2021-04-05T11:29:52.102" v="383"/>
            <ac:picMkLst>
              <pc:docMk/>
              <pc:sldMasterMk cId="4093592145" sldId="2147483648"/>
              <pc:sldLayoutMk cId="3285403220" sldId="2147483669"/>
              <ac:picMk id="7" creationId="{38159BFC-1491-4938-AE76-B906E2948680}"/>
            </ac:picMkLst>
          </pc:picChg>
          <pc:picChg chg="mod">
            <ac:chgData name="Patty Webster" userId="a13ac4df-e17c-45d5-a63d-f1ef6ca89b54" providerId="ADAL" clId="{2D556DE9-2AB1-4158-8110-2AB0C5B4C995}" dt="2021-04-05T11:29:52.102" v="383"/>
            <ac:picMkLst>
              <pc:docMk/>
              <pc:sldMasterMk cId="4093592145" sldId="2147483648"/>
              <pc:sldLayoutMk cId="3285403220" sldId="2147483669"/>
              <ac:picMk id="8" creationId="{2C682BD8-DEFB-4B41-BB2B-DB08FE828A6C}"/>
            </ac:picMkLst>
          </pc:picChg>
          <pc:cxnChg chg="mod">
            <ac:chgData name="Patty Webster" userId="a13ac4df-e17c-45d5-a63d-f1ef6ca89b54" providerId="ADAL" clId="{2D556DE9-2AB1-4158-8110-2AB0C5B4C995}" dt="2021-04-05T11:29:52.102" v="383"/>
            <ac:cxnSpMkLst>
              <pc:docMk/>
              <pc:sldMasterMk cId="4093592145" sldId="2147483648"/>
              <pc:sldLayoutMk cId="3285403220" sldId="2147483669"/>
              <ac:cxnSpMk id="9" creationId="{E7413227-81FE-4DD3-B206-6D36FF2AC5E1}"/>
            </ac:cxnSpMkLst>
          </pc:cxnChg>
        </pc:sldLayoutChg>
        <pc:sldLayoutChg chg="modSp">
          <pc:chgData name="Patty Webster" userId="a13ac4df-e17c-45d5-a63d-f1ef6ca89b54" providerId="ADAL" clId="{2D556DE9-2AB1-4158-8110-2AB0C5B4C995}" dt="2021-03-31T11:23:04.812" v="39"/>
          <pc:sldLayoutMkLst>
            <pc:docMk/>
            <pc:sldMasterMk cId="4093592145" sldId="2147483648"/>
            <pc:sldLayoutMk cId="745396052" sldId="2147483670"/>
          </pc:sldLayoutMkLst>
          <pc:spChg chg="mod">
            <ac:chgData name="Patty Webster" userId="a13ac4df-e17c-45d5-a63d-f1ef6ca89b54" providerId="ADAL" clId="{2D556DE9-2AB1-4158-8110-2AB0C5B4C995}" dt="2021-03-31T11:23:04.812" v="39"/>
            <ac:spMkLst>
              <pc:docMk/>
              <pc:sldMasterMk cId="4093592145" sldId="2147483648"/>
              <pc:sldLayoutMk cId="745396052" sldId="2147483670"/>
              <ac:spMk id="7" creationId="{00000000-0000-0000-0000-000000000000}"/>
            </ac:spMkLst>
          </pc:spChg>
          <pc:spChg chg="mod">
            <ac:chgData name="Patty Webster" userId="a13ac4df-e17c-45d5-a63d-f1ef6ca89b54" providerId="ADAL" clId="{2D556DE9-2AB1-4158-8110-2AB0C5B4C995}" dt="2021-03-31T11:23:04.812" v="39"/>
            <ac:spMkLst>
              <pc:docMk/>
              <pc:sldMasterMk cId="4093592145" sldId="2147483648"/>
              <pc:sldLayoutMk cId="745396052" sldId="2147483670"/>
              <ac:spMk id="8" creationId="{00000000-0000-0000-0000-000000000000}"/>
            </ac:spMkLst>
          </pc:spChg>
          <pc:spChg chg="mod">
            <ac:chgData name="Patty Webster" userId="a13ac4df-e17c-45d5-a63d-f1ef6ca89b54" providerId="ADAL" clId="{2D556DE9-2AB1-4158-8110-2AB0C5B4C995}" dt="2021-03-31T11:23:04.812" v="39"/>
            <ac:spMkLst>
              <pc:docMk/>
              <pc:sldMasterMk cId="4093592145" sldId="2147483648"/>
              <pc:sldLayoutMk cId="745396052" sldId="2147483670"/>
              <ac:spMk id="9" creationId="{00000000-0000-0000-0000-000000000000}"/>
            </ac:spMkLst>
          </pc:spChg>
          <pc:picChg chg="mod">
            <ac:chgData name="Patty Webster" userId="a13ac4df-e17c-45d5-a63d-f1ef6ca89b54" providerId="ADAL" clId="{2D556DE9-2AB1-4158-8110-2AB0C5B4C995}" dt="2021-03-31T11:23:04.812" v="39"/>
            <ac:picMkLst>
              <pc:docMk/>
              <pc:sldMasterMk cId="4093592145" sldId="2147483648"/>
              <pc:sldLayoutMk cId="745396052" sldId="2147483670"/>
              <ac:picMk id="2" creationId="{D7C091B1-FC46-4A28-890E-EA628FDD579D}"/>
            </ac:picMkLst>
          </pc:picChg>
          <pc:picChg chg="mod">
            <ac:chgData name="Patty Webster" userId="a13ac4df-e17c-45d5-a63d-f1ef6ca89b54" providerId="ADAL" clId="{2D556DE9-2AB1-4158-8110-2AB0C5B4C995}" dt="2021-03-31T11:23:04.812" v="39"/>
            <ac:picMkLst>
              <pc:docMk/>
              <pc:sldMasterMk cId="4093592145" sldId="2147483648"/>
              <pc:sldLayoutMk cId="745396052" sldId="2147483670"/>
              <ac:picMk id="10" creationId="{B848DE96-01B8-4CFD-8F36-B0FDA82AD645}"/>
            </ac:picMkLst>
          </pc:picChg>
        </pc:sldLayoutChg>
        <pc:sldLayoutChg chg="modSp">
          <pc:chgData name="Patty Webster" userId="a13ac4df-e17c-45d5-a63d-f1ef6ca89b54" providerId="ADAL" clId="{2D556DE9-2AB1-4158-8110-2AB0C5B4C995}" dt="2021-03-31T11:23:04.812" v="39"/>
          <pc:sldLayoutMkLst>
            <pc:docMk/>
            <pc:sldMasterMk cId="4093592145" sldId="2147483648"/>
            <pc:sldLayoutMk cId="2735979557" sldId="2147483671"/>
          </pc:sldLayoutMkLst>
          <pc:spChg chg="mod">
            <ac:chgData name="Patty Webster" userId="a13ac4df-e17c-45d5-a63d-f1ef6ca89b54" providerId="ADAL" clId="{2D556DE9-2AB1-4158-8110-2AB0C5B4C995}" dt="2021-03-31T11:23:04.812" v="39"/>
            <ac:spMkLst>
              <pc:docMk/>
              <pc:sldMasterMk cId="4093592145" sldId="2147483648"/>
              <pc:sldLayoutMk cId="2735979557" sldId="2147483671"/>
              <ac:spMk id="3" creationId="{00000000-0000-0000-0000-000000000000}"/>
            </ac:spMkLst>
          </pc:spChg>
          <pc:spChg chg="mod">
            <ac:chgData name="Patty Webster" userId="a13ac4df-e17c-45d5-a63d-f1ef6ca89b54" providerId="ADAL" clId="{2D556DE9-2AB1-4158-8110-2AB0C5B4C995}" dt="2021-03-31T11:23:04.812" v="39"/>
            <ac:spMkLst>
              <pc:docMk/>
              <pc:sldMasterMk cId="4093592145" sldId="2147483648"/>
              <pc:sldLayoutMk cId="2735979557" sldId="2147483671"/>
              <ac:spMk id="6" creationId="{00000000-0000-0000-0000-000000000000}"/>
            </ac:spMkLst>
          </pc:spChg>
        </pc:sldLayoutChg>
        <pc:sldLayoutChg chg="modSp">
          <pc:chgData name="Patty Webster" userId="a13ac4df-e17c-45d5-a63d-f1ef6ca89b54" providerId="ADAL" clId="{2D556DE9-2AB1-4158-8110-2AB0C5B4C995}" dt="2021-03-31T11:23:04.812" v="39"/>
          <pc:sldLayoutMkLst>
            <pc:docMk/>
            <pc:sldMasterMk cId="4093592145" sldId="2147483648"/>
            <pc:sldLayoutMk cId="1720816210" sldId="2147483672"/>
          </pc:sldLayoutMkLst>
          <pc:spChg chg="mod">
            <ac:chgData name="Patty Webster" userId="a13ac4df-e17c-45d5-a63d-f1ef6ca89b54" providerId="ADAL" clId="{2D556DE9-2AB1-4158-8110-2AB0C5B4C995}" dt="2021-03-31T11:23:04.812" v="39"/>
            <ac:spMkLst>
              <pc:docMk/>
              <pc:sldMasterMk cId="4093592145" sldId="2147483648"/>
              <pc:sldLayoutMk cId="1720816210" sldId="2147483672"/>
              <ac:spMk id="2" creationId="{00000000-0000-0000-0000-000000000000}"/>
            </ac:spMkLst>
          </pc:spChg>
          <pc:spChg chg="mod">
            <ac:chgData name="Patty Webster" userId="a13ac4df-e17c-45d5-a63d-f1ef6ca89b54" providerId="ADAL" clId="{2D556DE9-2AB1-4158-8110-2AB0C5B4C995}" dt="2021-03-31T11:23:04.812" v="39"/>
            <ac:spMkLst>
              <pc:docMk/>
              <pc:sldMasterMk cId="4093592145" sldId="2147483648"/>
              <pc:sldLayoutMk cId="1720816210" sldId="2147483672"/>
              <ac:spMk id="3" creationId="{00000000-0000-0000-0000-000000000000}"/>
            </ac:spMkLst>
          </pc:spChg>
          <pc:picChg chg="mod">
            <ac:chgData name="Patty Webster" userId="a13ac4df-e17c-45d5-a63d-f1ef6ca89b54" providerId="ADAL" clId="{2D556DE9-2AB1-4158-8110-2AB0C5B4C995}" dt="2021-03-31T11:23:04.812" v="39"/>
            <ac:picMkLst>
              <pc:docMk/>
              <pc:sldMasterMk cId="4093592145" sldId="2147483648"/>
              <pc:sldLayoutMk cId="1720816210" sldId="2147483672"/>
              <ac:picMk id="4" creationId="{EF534C05-9583-4D80-8C26-80FC12FD411F}"/>
            </ac:picMkLst>
          </pc:picChg>
          <pc:picChg chg="mod">
            <ac:chgData name="Patty Webster" userId="a13ac4df-e17c-45d5-a63d-f1ef6ca89b54" providerId="ADAL" clId="{2D556DE9-2AB1-4158-8110-2AB0C5B4C995}" dt="2021-03-31T11:23:04.812" v="39"/>
            <ac:picMkLst>
              <pc:docMk/>
              <pc:sldMasterMk cId="4093592145" sldId="2147483648"/>
              <pc:sldLayoutMk cId="1720816210" sldId="2147483672"/>
              <ac:picMk id="7" creationId="{62812643-836A-47D5-A37F-F6ACB7684E60}"/>
            </ac:picMkLst>
          </pc:picChg>
        </pc:sldLayoutChg>
        <pc:sldLayoutChg chg="modSp">
          <pc:chgData name="Patty Webster" userId="a13ac4df-e17c-45d5-a63d-f1ef6ca89b54" providerId="ADAL" clId="{2D556DE9-2AB1-4158-8110-2AB0C5B4C995}" dt="2021-03-31T11:23:04.812" v="39"/>
          <pc:sldLayoutMkLst>
            <pc:docMk/>
            <pc:sldMasterMk cId="4093592145" sldId="2147483648"/>
            <pc:sldLayoutMk cId="3262667592" sldId="2147483673"/>
          </pc:sldLayoutMkLst>
          <pc:spChg chg="mod">
            <ac:chgData name="Patty Webster" userId="a13ac4df-e17c-45d5-a63d-f1ef6ca89b54" providerId="ADAL" clId="{2D556DE9-2AB1-4158-8110-2AB0C5B4C995}" dt="2021-03-31T11:23:04.812" v="39"/>
            <ac:spMkLst>
              <pc:docMk/>
              <pc:sldMasterMk cId="4093592145" sldId="2147483648"/>
              <pc:sldLayoutMk cId="3262667592" sldId="2147483673"/>
              <ac:spMk id="3" creationId="{00000000-0000-0000-0000-000000000000}"/>
            </ac:spMkLst>
          </pc:spChg>
          <pc:spChg chg="mod">
            <ac:chgData name="Patty Webster" userId="a13ac4df-e17c-45d5-a63d-f1ef6ca89b54" providerId="ADAL" clId="{2D556DE9-2AB1-4158-8110-2AB0C5B4C995}" dt="2021-03-31T11:23:04.812" v="39"/>
            <ac:spMkLst>
              <pc:docMk/>
              <pc:sldMasterMk cId="4093592145" sldId="2147483648"/>
              <pc:sldLayoutMk cId="3262667592" sldId="2147483673"/>
              <ac:spMk id="7" creationId="{00000000-0000-0000-0000-000000000000}"/>
            </ac:spMkLst>
          </pc:spChg>
          <pc:spChg chg="mod">
            <ac:chgData name="Patty Webster" userId="a13ac4df-e17c-45d5-a63d-f1ef6ca89b54" providerId="ADAL" clId="{2D556DE9-2AB1-4158-8110-2AB0C5B4C995}" dt="2021-03-31T11:23:04.812" v="39"/>
            <ac:spMkLst>
              <pc:docMk/>
              <pc:sldMasterMk cId="4093592145" sldId="2147483648"/>
              <pc:sldLayoutMk cId="3262667592" sldId="2147483673"/>
              <ac:spMk id="10" creationId="{00000000-0000-0000-0000-000000000000}"/>
            </ac:spMkLst>
          </pc:spChg>
        </pc:sldLayoutChg>
        <pc:sldLayoutChg chg="modSp">
          <pc:chgData name="Patty Webster" userId="a13ac4df-e17c-45d5-a63d-f1ef6ca89b54" providerId="ADAL" clId="{2D556DE9-2AB1-4158-8110-2AB0C5B4C995}" dt="2021-03-31T11:23:04.812" v="39"/>
          <pc:sldLayoutMkLst>
            <pc:docMk/>
            <pc:sldMasterMk cId="4093592145" sldId="2147483648"/>
            <pc:sldLayoutMk cId="866871779" sldId="2147483674"/>
          </pc:sldLayoutMkLst>
          <pc:spChg chg="mod">
            <ac:chgData name="Patty Webster" userId="a13ac4df-e17c-45d5-a63d-f1ef6ca89b54" providerId="ADAL" clId="{2D556DE9-2AB1-4158-8110-2AB0C5B4C995}" dt="2021-03-31T11:23:04.812" v="39"/>
            <ac:spMkLst>
              <pc:docMk/>
              <pc:sldMasterMk cId="4093592145" sldId="2147483648"/>
              <pc:sldLayoutMk cId="866871779" sldId="2147483674"/>
              <ac:spMk id="7" creationId="{00000000-0000-0000-0000-000000000000}"/>
            </ac:spMkLst>
          </pc:spChg>
          <pc:spChg chg="mod">
            <ac:chgData name="Patty Webster" userId="a13ac4df-e17c-45d5-a63d-f1ef6ca89b54" providerId="ADAL" clId="{2D556DE9-2AB1-4158-8110-2AB0C5B4C995}" dt="2021-03-31T11:23:04.812" v="39"/>
            <ac:spMkLst>
              <pc:docMk/>
              <pc:sldMasterMk cId="4093592145" sldId="2147483648"/>
              <pc:sldLayoutMk cId="866871779" sldId="2147483674"/>
              <ac:spMk id="8" creationId="{00000000-0000-0000-0000-000000000000}"/>
            </ac:spMkLst>
          </pc:spChg>
          <pc:spChg chg="mod">
            <ac:chgData name="Patty Webster" userId="a13ac4df-e17c-45d5-a63d-f1ef6ca89b54" providerId="ADAL" clId="{2D556DE9-2AB1-4158-8110-2AB0C5B4C995}" dt="2021-03-31T11:23:04.812" v="39"/>
            <ac:spMkLst>
              <pc:docMk/>
              <pc:sldMasterMk cId="4093592145" sldId="2147483648"/>
              <pc:sldLayoutMk cId="866871779" sldId="2147483674"/>
              <ac:spMk id="9" creationId="{00000000-0000-0000-0000-000000000000}"/>
            </ac:spMkLst>
          </pc:spChg>
          <pc:picChg chg="mod">
            <ac:chgData name="Patty Webster" userId="a13ac4df-e17c-45d5-a63d-f1ef6ca89b54" providerId="ADAL" clId="{2D556DE9-2AB1-4158-8110-2AB0C5B4C995}" dt="2021-03-31T11:23:04.812" v="39"/>
            <ac:picMkLst>
              <pc:docMk/>
              <pc:sldMasterMk cId="4093592145" sldId="2147483648"/>
              <pc:sldLayoutMk cId="866871779" sldId="2147483674"/>
              <ac:picMk id="11" creationId="{376D06E6-A3F2-49E7-A69C-A65FB0C1D930}"/>
            </ac:picMkLst>
          </pc:picChg>
          <pc:picChg chg="mod">
            <ac:chgData name="Patty Webster" userId="a13ac4df-e17c-45d5-a63d-f1ef6ca89b54" providerId="ADAL" clId="{2D556DE9-2AB1-4158-8110-2AB0C5B4C995}" dt="2021-03-31T11:23:04.812" v="39"/>
            <ac:picMkLst>
              <pc:docMk/>
              <pc:sldMasterMk cId="4093592145" sldId="2147483648"/>
              <pc:sldLayoutMk cId="866871779" sldId="2147483674"/>
              <ac:picMk id="13" creationId="{4A902FB0-EFEE-4BAF-B080-0BDD739FAFB8}"/>
            </ac:picMkLst>
          </pc:picChg>
        </pc:sldLayoutChg>
        <pc:sldLayoutChg chg="modSp">
          <pc:chgData name="Patty Webster" userId="a13ac4df-e17c-45d5-a63d-f1ef6ca89b54" providerId="ADAL" clId="{2D556DE9-2AB1-4158-8110-2AB0C5B4C995}" dt="2021-03-31T11:23:04.812" v="39"/>
          <pc:sldLayoutMkLst>
            <pc:docMk/>
            <pc:sldMasterMk cId="4093592145" sldId="2147483648"/>
            <pc:sldLayoutMk cId="1991391478" sldId="2147483675"/>
          </pc:sldLayoutMkLst>
          <pc:spChg chg="mod">
            <ac:chgData name="Patty Webster" userId="a13ac4df-e17c-45d5-a63d-f1ef6ca89b54" providerId="ADAL" clId="{2D556DE9-2AB1-4158-8110-2AB0C5B4C995}" dt="2021-03-31T11:23:04.812" v="39"/>
            <ac:spMkLst>
              <pc:docMk/>
              <pc:sldMasterMk cId="4093592145" sldId="2147483648"/>
              <pc:sldLayoutMk cId="1991391478" sldId="2147483675"/>
              <ac:spMk id="4" creationId="{00000000-0000-0000-0000-000000000000}"/>
            </ac:spMkLst>
          </pc:spChg>
        </pc:sldLayoutChg>
        <pc:sldLayoutChg chg="modSp">
          <pc:chgData name="Patty Webster" userId="a13ac4df-e17c-45d5-a63d-f1ef6ca89b54" providerId="ADAL" clId="{2D556DE9-2AB1-4158-8110-2AB0C5B4C995}" dt="2021-03-31T11:23:04.812" v="39"/>
          <pc:sldLayoutMkLst>
            <pc:docMk/>
            <pc:sldMasterMk cId="4093592145" sldId="2147483648"/>
            <pc:sldLayoutMk cId="2582284612" sldId="2147483676"/>
          </pc:sldLayoutMkLst>
          <pc:picChg chg="mod">
            <ac:chgData name="Patty Webster" userId="a13ac4df-e17c-45d5-a63d-f1ef6ca89b54" providerId="ADAL" clId="{2D556DE9-2AB1-4158-8110-2AB0C5B4C995}" dt="2021-03-31T11:23:04.812" v="39"/>
            <ac:picMkLst>
              <pc:docMk/>
              <pc:sldMasterMk cId="4093592145" sldId="2147483648"/>
              <pc:sldLayoutMk cId="2582284612" sldId="2147483676"/>
              <ac:picMk id="2" creationId="{598BC87A-FD2F-42B4-AD5C-A5C00EEDD54C}"/>
            </ac:picMkLst>
          </pc:picChg>
          <pc:picChg chg="mod">
            <ac:chgData name="Patty Webster" userId="a13ac4df-e17c-45d5-a63d-f1ef6ca89b54" providerId="ADAL" clId="{2D556DE9-2AB1-4158-8110-2AB0C5B4C995}" dt="2021-03-31T11:23:04.812" v="39"/>
            <ac:picMkLst>
              <pc:docMk/>
              <pc:sldMasterMk cId="4093592145" sldId="2147483648"/>
              <pc:sldLayoutMk cId="2582284612" sldId="2147483676"/>
              <ac:picMk id="7" creationId="{67B468F4-A8FC-4287-9DA4-D1D800856877}"/>
            </ac:picMkLst>
          </pc:picChg>
        </pc:sldLayoutChg>
        <pc:sldLayoutChg chg="modSp">
          <pc:chgData name="Patty Webster" userId="a13ac4df-e17c-45d5-a63d-f1ef6ca89b54" providerId="ADAL" clId="{2D556DE9-2AB1-4158-8110-2AB0C5B4C995}" dt="2021-03-31T11:23:04.812" v="39"/>
          <pc:sldLayoutMkLst>
            <pc:docMk/>
            <pc:sldMasterMk cId="4093592145" sldId="2147483648"/>
            <pc:sldLayoutMk cId="3505038443" sldId="2147483677"/>
          </pc:sldLayoutMkLst>
          <pc:spChg chg="mod">
            <ac:chgData name="Patty Webster" userId="a13ac4df-e17c-45d5-a63d-f1ef6ca89b54" providerId="ADAL" clId="{2D556DE9-2AB1-4158-8110-2AB0C5B4C995}" dt="2021-03-31T11:23:04.812" v="39"/>
            <ac:spMkLst>
              <pc:docMk/>
              <pc:sldMasterMk cId="4093592145" sldId="2147483648"/>
              <pc:sldLayoutMk cId="3505038443" sldId="2147483677"/>
              <ac:spMk id="6" creationId="{00000000-0000-0000-0000-000000000000}"/>
            </ac:spMkLst>
          </pc:spChg>
          <pc:spChg chg="mod">
            <ac:chgData name="Patty Webster" userId="a13ac4df-e17c-45d5-a63d-f1ef6ca89b54" providerId="ADAL" clId="{2D556DE9-2AB1-4158-8110-2AB0C5B4C995}" dt="2021-03-31T11:23:04.812" v="39"/>
            <ac:spMkLst>
              <pc:docMk/>
              <pc:sldMasterMk cId="4093592145" sldId="2147483648"/>
              <pc:sldLayoutMk cId="3505038443" sldId="2147483677"/>
              <ac:spMk id="7" creationId="{00000000-0000-0000-0000-000000000000}"/>
            </ac:spMkLst>
          </pc:spChg>
          <pc:picChg chg="mod">
            <ac:chgData name="Patty Webster" userId="a13ac4df-e17c-45d5-a63d-f1ef6ca89b54" providerId="ADAL" clId="{2D556DE9-2AB1-4158-8110-2AB0C5B4C995}" dt="2021-03-31T11:23:04.812" v="39"/>
            <ac:picMkLst>
              <pc:docMk/>
              <pc:sldMasterMk cId="4093592145" sldId="2147483648"/>
              <pc:sldLayoutMk cId="3505038443" sldId="2147483677"/>
              <ac:picMk id="5" creationId="{00000000-0000-0000-0000-000000000000}"/>
            </ac:picMkLst>
          </pc:picChg>
          <pc:picChg chg="mod">
            <ac:chgData name="Patty Webster" userId="a13ac4df-e17c-45d5-a63d-f1ef6ca89b54" providerId="ADAL" clId="{2D556DE9-2AB1-4158-8110-2AB0C5B4C995}" dt="2021-03-31T11:23:04.812" v="39"/>
            <ac:picMkLst>
              <pc:docMk/>
              <pc:sldMasterMk cId="4093592145" sldId="2147483648"/>
              <pc:sldLayoutMk cId="3505038443" sldId="2147483677"/>
              <ac:picMk id="8" creationId="{31293217-734D-4547-8535-2A93C15D6F1C}"/>
            </ac:picMkLst>
          </pc:picChg>
        </pc:sldLayoutChg>
        <pc:sldLayoutChg chg="modSp">
          <pc:chgData name="Patty Webster" userId="a13ac4df-e17c-45d5-a63d-f1ef6ca89b54" providerId="ADAL" clId="{2D556DE9-2AB1-4158-8110-2AB0C5B4C995}" dt="2021-04-05T11:29:52.102" v="383"/>
          <pc:sldLayoutMkLst>
            <pc:docMk/>
            <pc:sldMasterMk cId="4093592145" sldId="2147483648"/>
            <pc:sldLayoutMk cId="3092076449" sldId="2147483700"/>
          </pc:sldLayoutMkLst>
          <pc:spChg chg="mod">
            <ac:chgData name="Patty Webster" userId="a13ac4df-e17c-45d5-a63d-f1ef6ca89b54" providerId="ADAL" clId="{2D556DE9-2AB1-4158-8110-2AB0C5B4C995}" dt="2021-04-05T11:29:52.102" v="383"/>
            <ac:spMkLst>
              <pc:docMk/>
              <pc:sldMasterMk cId="4093592145" sldId="2147483648"/>
              <pc:sldLayoutMk cId="3092076449" sldId="2147483700"/>
              <ac:spMk id="2" creationId="{00000000-0000-0000-0000-000000000000}"/>
            </ac:spMkLst>
          </pc:spChg>
          <pc:spChg chg="mod">
            <ac:chgData name="Patty Webster" userId="a13ac4df-e17c-45d5-a63d-f1ef6ca89b54" providerId="ADAL" clId="{2D556DE9-2AB1-4158-8110-2AB0C5B4C995}" dt="2021-04-05T11:29:52.102" v="383"/>
            <ac:spMkLst>
              <pc:docMk/>
              <pc:sldMasterMk cId="4093592145" sldId="2147483648"/>
              <pc:sldLayoutMk cId="3092076449" sldId="2147483700"/>
              <ac:spMk id="3" creationId="{00000000-0000-0000-0000-000000000000}"/>
            </ac:spMkLst>
          </pc:spChg>
          <pc:picChg chg="mod">
            <ac:chgData name="Patty Webster" userId="a13ac4df-e17c-45d5-a63d-f1ef6ca89b54" providerId="ADAL" clId="{2D556DE9-2AB1-4158-8110-2AB0C5B4C995}" dt="2021-04-05T11:29:52.102" v="383"/>
            <ac:picMkLst>
              <pc:docMk/>
              <pc:sldMasterMk cId="4093592145" sldId="2147483648"/>
              <pc:sldLayoutMk cId="3092076449" sldId="2147483700"/>
              <ac:picMk id="4" creationId="{EF534C05-9583-4D80-8C26-80FC12FD411F}"/>
            </ac:picMkLst>
          </pc:picChg>
          <pc:picChg chg="mod">
            <ac:chgData name="Patty Webster" userId="a13ac4df-e17c-45d5-a63d-f1ef6ca89b54" providerId="ADAL" clId="{2D556DE9-2AB1-4158-8110-2AB0C5B4C995}" dt="2021-04-05T11:29:52.102" v="383"/>
            <ac:picMkLst>
              <pc:docMk/>
              <pc:sldMasterMk cId="4093592145" sldId="2147483648"/>
              <pc:sldLayoutMk cId="3092076449" sldId="2147483700"/>
              <ac:picMk id="7" creationId="{62812643-836A-47D5-A37F-F6ACB7684E60}"/>
            </ac:picMkLst>
          </pc:picChg>
        </pc:sldLayoutChg>
      </pc:sldMasterChg>
      <pc:sldMasterChg chg="modSp modSldLayout">
        <pc:chgData name="Patty Webster" userId="a13ac4df-e17c-45d5-a63d-f1ef6ca89b54" providerId="ADAL" clId="{2D556DE9-2AB1-4158-8110-2AB0C5B4C995}" dt="2021-04-05T11:29:52.102" v="383"/>
        <pc:sldMasterMkLst>
          <pc:docMk/>
          <pc:sldMasterMk cId="3791069002" sldId="2147483670"/>
        </pc:sldMasterMkLst>
        <pc:spChg chg="mod">
          <ac:chgData name="Patty Webster" userId="a13ac4df-e17c-45d5-a63d-f1ef6ca89b54" providerId="ADAL" clId="{2D556DE9-2AB1-4158-8110-2AB0C5B4C995}" dt="2021-04-05T11:29:52.102" v="383"/>
          <ac:spMkLst>
            <pc:docMk/>
            <pc:sldMasterMk cId="3791069002" sldId="2147483670"/>
            <ac:spMk id="2"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ac:spMk id="3"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ac:spMk id="9"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ac:picMk id="4" creationId="{DD9A9EFF-8A1A-4662-A12B-C145C9234EC9}"/>
          </ac:picMkLst>
        </pc:picChg>
        <pc:picChg chg="mod">
          <ac:chgData name="Patty Webster" userId="a13ac4df-e17c-45d5-a63d-f1ef6ca89b54" providerId="ADAL" clId="{2D556DE9-2AB1-4158-8110-2AB0C5B4C995}" dt="2021-04-05T11:29:52.102" v="383"/>
          <ac:picMkLst>
            <pc:docMk/>
            <pc:sldMasterMk cId="3791069002" sldId="2147483670"/>
            <ac:picMk id="8" creationId="{00000000-0000-0000-0000-000000000000}"/>
          </ac:picMkLst>
        </pc:picChg>
        <pc:cxnChg chg="mod">
          <ac:chgData name="Patty Webster" userId="a13ac4df-e17c-45d5-a63d-f1ef6ca89b54" providerId="ADAL" clId="{2D556DE9-2AB1-4158-8110-2AB0C5B4C995}" dt="2021-04-05T11:29:52.102" v="383"/>
          <ac:cxnSpMkLst>
            <pc:docMk/>
            <pc:sldMasterMk cId="3791069002" sldId="2147483670"/>
            <ac:cxnSpMk id="7" creationId="{00000000-0000-0000-0000-000000000000}"/>
          </ac:cxnSpMkLst>
        </pc:cxnChg>
        <pc:cxnChg chg="mod">
          <ac:chgData name="Patty Webster" userId="a13ac4df-e17c-45d5-a63d-f1ef6ca89b54" providerId="ADAL" clId="{2D556DE9-2AB1-4158-8110-2AB0C5B4C995}" dt="2021-04-05T11:29:52.102" v="383"/>
          <ac:cxnSpMkLst>
            <pc:docMk/>
            <pc:sldMasterMk cId="3791069002" sldId="2147483670"/>
            <ac:cxnSpMk id="10" creationId="{00000000-0000-0000-0000-000000000000}"/>
          </ac:cxnSpMkLst>
        </pc:cxnChg>
        <pc:sldLayoutChg chg="modSp">
          <pc:chgData name="Patty Webster" userId="a13ac4df-e17c-45d5-a63d-f1ef6ca89b54" providerId="ADAL" clId="{2D556DE9-2AB1-4158-8110-2AB0C5B4C995}" dt="2021-04-05T11:29:52.102" v="383"/>
          <pc:sldLayoutMkLst>
            <pc:docMk/>
            <pc:sldMasterMk cId="3791069002" sldId="2147483670"/>
            <pc:sldLayoutMk cId="3888671216" sldId="2147483671"/>
          </pc:sldLayoutMkLst>
          <pc:spChg chg="mod">
            <ac:chgData name="Patty Webster" userId="a13ac4df-e17c-45d5-a63d-f1ef6ca89b54" providerId="ADAL" clId="{2D556DE9-2AB1-4158-8110-2AB0C5B4C995}" dt="2021-04-05T11:29:52.102" v="383"/>
            <ac:spMkLst>
              <pc:docMk/>
              <pc:sldMasterMk cId="3791069002" sldId="2147483670"/>
              <pc:sldLayoutMk cId="3888671216" sldId="2147483671"/>
              <ac:spMk id="2"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888671216" sldId="2147483671"/>
              <ac:spMk id="3"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888671216" sldId="2147483671"/>
              <ac:spMk id="15"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888671216" sldId="2147483671"/>
              <ac:spMk id="1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888671216" sldId="2147483671"/>
              <ac:spMk id="19"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3888671216" sldId="2147483671"/>
              <ac:picMk id="9" creationId="{00000000-0000-0000-0000-000000000000}"/>
            </ac:picMkLst>
          </pc:picChg>
          <pc:picChg chg="mod">
            <ac:chgData name="Patty Webster" userId="a13ac4df-e17c-45d5-a63d-f1ef6ca89b54" providerId="ADAL" clId="{2D556DE9-2AB1-4158-8110-2AB0C5B4C995}" dt="2021-04-05T11:29:52.102" v="383"/>
            <ac:picMkLst>
              <pc:docMk/>
              <pc:sldMasterMk cId="3791069002" sldId="2147483670"/>
              <pc:sldLayoutMk cId="3888671216" sldId="2147483671"/>
              <ac:picMk id="12" creationId="{8BC9A7DB-33DE-4D72-8BD0-84EED6069A8E}"/>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1045307568" sldId="2147483672"/>
          </pc:sldLayoutMkLst>
          <pc:spChg chg="mod">
            <ac:chgData name="Patty Webster" userId="a13ac4df-e17c-45d5-a63d-f1ef6ca89b54" providerId="ADAL" clId="{2D556DE9-2AB1-4158-8110-2AB0C5B4C995}" dt="2021-04-05T11:29:52.102" v="383"/>
            <ac:spMkLst>
              <pc:docMk/>
              <pc:sldMasterMk cId="3791069002" sldId="2147483670"/>
              <pc:sldLayoutMk cId="1045307568" sldId="2147483672"/>
              <ac:spMk id="2"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045307568" sldId="2147483672"/>
              <ac:spMk id="3"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045307568" sldId="2147483672"/>
              <ac:spMk id="15"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045307568" sldId="2147483672"/>
              <ac:spMk id="1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045307568" sldId="2147483672"/>
              <ac:spMk id="19"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1045307568" sldId="2147483672"/>
              <ac:picMk id="5" creationId="{0C09D271-E5F6-401C-861F-295CD7FAB261}"/>
            </ac:picMkLst>
          </pc:picChg>
          <pc:picChg chg="mod">
            <ac:chgData name="Patty Webster" userId="a13ac4df-e17c-45d5-a63d-f1ef6ca89b54" providerId="ADAL" clId="{2D556DE9-2AB1-4158-8110-2AB0C5B4C995}" dt="2021-04-05T11:29:52.102" v="383"/>
            <ac:picMkLst>
              <pc:docMk/>
              <pc:sldMasterMk cId="3791069002" sldId="2147483670"/>
              <pc:sldLayoutMk cId="1045307568" sldId="2147483672"/>
              <ac:picMk id="6" creationId="{BE30D2E1-988E-47F7-BF3A-72668B54C6F9}"/>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1125607011" sldId="2147483673"/>
          </pc:sldLayoutMkLst>
          <pc:spChg chg="mod">
            <ac:chgData name="Patty Webster" userId="a13ac4df-e17c-45d5-a63d-f1ef6ca89b54" providerId="ADAL" clId="{2D556DE9-2AB1-4158-8110-2AB0C5B4C995}" dt="2021-04-05T11:29:52.102" v="383"/>
            <ac:spMkLst>
              <pc:docMk/>
              <pc:sldMasterMk cId="3791069002" sldId="2147483670"/>
              <pc:sldLayoutMk cId="1125607011" sldId="2147483673"/>
              <ac:spMk id="12"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25607011" sldId="2147483673"/>
              <ac:spMk id="13"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25607011" sldId="2147483673"/>
              <ac:spMk id="14"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25607011" sldId="2147483673"/>
              <ac:spMk id="1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25607011" sldId="2147483673"/>
              <ac:spMk id="18"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1125607011" sldId="2147483673"/>
              <ac:picMk id="2" creationId="{E0491D66-617F-43FB-92F4-C66B976E5A8F}"/>
            </ac:picMkLst>
          </pc:picChg>
          <pc:picChg chg="mod">
            <ac:chgData name="Patty Webster" userId="a13ac4df-e17c-45d5-a63d-f1ef6ca89b54" providerId="ADAL" clId="{2D556DE9-2AB1-4158-8110-2AB0C5B4C995}" dt="2021-04-05T11:29:52.102" v="383"/>
            <ac:picMkLst>
              <pc:docMk/>
              <pc:sldMasterMk cId="3791069002" sldId="2147483670"/>
              <pc:sldLayoutMk cId="1125607011" sldId="2147483673"/>
              <ac:picMk id="3" creationId="{4A87F97B-2AF0-4433-A45D-2598CF90C0DD}"/>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4291815634" sldId="2147483674"/>
          </pc:sldLayoutMkLst>
          <pc:spChg chg="mod">
            <ac:chgData name="Patty Webster" userId="a13ac4df-e17c-45d5-a63d-f1ef6ca89b54" providerId="ADAL" clId="{2D556DE9-2AB1-4158-8110-2AB0C5B4C995}" dt="2021-04-05T11:29:52.102" v="383"/>
            <ac:spMkLst>
              <pc:docMk/>
              <pc:sldMasterMk cId="3791069002" sldId="2147483670"/>
              <pc:sldLayoutMk cId="4291815634" sldId="2147483674"/>
              <ac:spMk id="8"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4291815634" sldId="2147483674"/>
              <ac:spMk id="9"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4291815634" sldId="2147483674"/>
              <ac:spMk id="14"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4291815634" sldId="2147483674"/>
              <ac:spMk id="1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4291815634" sldId="2147483674"/>
              <ac:spMk id="18"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4291815634" sldId="2147483674"/>
              <ac:picMk id="2" creationId="{5CB02476-C4DB-44A9-8EDE-EBB611626346}"/>
            </ac:picMkLst>
          </pc:picChg>
          <pc:picChg chg="mod">
            <ac:chgData name="Patty Webster" userId="a13ac4df-e17c-45d5-a63d-f1ef6ca89b54" providerId="ADAL" clId="{2D556DE9-2AB1-4158-8110-2AB0C5B4C995}" dt="2021-04-05T11:29:52.102" v="383"/>
            <ac:picMkLst>
              <pc:docMk/>
              <pc:sldMasterMk cId="3791069002" sldId="2147483670"/>
              <pc:sldLayoutMk cId="4291815634" sldId="2147483674"/>
              <ac:picMk id="3" creationId="{3AF8C96B-E4EC-4C39-B4E7-58C00B5241E3}"/>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2432447326" sldId="2147483675"/>
          </pc:sldLayoutMkLst>
          <pc:spChg chg="mod">
            <ac:chgData name="Patty Webster" userId="a13ac4df-e17c-45d5-a63d-f1ef6ca89b54" providerId="ADAL" clId="{2D556DE9-2AB1-4158-8110-2AB0C5B4C995}" dt="2021-04-05T11:29:52.102" v="383"/>
            <ac:spMkLst>
              <pc:docMk/>
              <pc:sldMasterMk cId="3791069002" sldId="2147483670"/>
              <pc:sldLayoutMk cId="2432447326" sldId="2147483675"/>
              <ac:spMk id="11"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2432447326" sldId="2147483675"/>
              <ac:spMk id="12"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2432447326" sldId="2147483675"/>
              <ac:spMk id="13"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2432447326" sldId="2147483675"/>
              <ac:spMk id="14"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2432447326" sldId="2147483675"/>
              <ac:spMk id="17"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2432447326" sldId="2147483675"/>
              <ac:picMk id="2" creationId="{FE9CF6B9-1B76-44E3-A97B-25F311141C9F}"/>
            </ac:picMkLst>
          </pc:picChg>
          <pc:picChg chg="mod">
            <ac:chgData name="Patty Webster" userId="a13ac4df-e17c-45d5-a63d-f1ef6ca89b54" providerId="ADAL" clId="{2D556DE9-2AB1-4158-8110-2AB0C5B4C995}" dt="2021-04-05T11:29:52.102" v="383"/>
            <ac:picMkLst>
              <pc:docMk/>
              <pc:sldMasterMk cId="3791069002" sldId="2147483670"/>
              <pc:sldLayoutMk cId="2432447326" sldId="2147483675"/>
              <ac:picMk id="3" creationId="{8C7F8FAD-2DF8-46FB-ABF8-C6BF43E52927}"/>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1695063203" sldId="2147483676"/>
          </pc:sldLayoutMkLst>
          <pc:spChg chg="mod">
            <ac:chgData name="Patty Webster" userId="a13ac4df-e17c-45d5-a63d-f1ef6ca89b54" providerId="ADAL" clId="{2D556DE9-2AB1-4158-8110-2AB0C5B4C995}" dt="2021-04-05T11:29:52.102" v="383"/>
            <ac:spMkLst>
              <pc:docMk/>
              <pc:sldMasterMk cId="3791069002" sldId="2147483670"/>
              <pc:sldLayoutMk cId="1695063203" sldId="2147483676"/>
              <ac:spMk id="8"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695063203" sldId="2147483676"/>
              <ac:spMk id="9"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695063203" sldId="2147483676"/>
              <ac:spMk id="13"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695063203" sldId="2147483676"/>
              <ac:spMk id="14"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695063203" sldId="2147483676"/>
              <ac:spMk id="17"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1695063203" sldId="2147483676"/>
              <ac:picMk id="2" creationId="{26118090-21AC-42FE-99B1-09033396FD9C}"/>
            </ac:picMkLst>
          </pc:picChg>
          <pc:picChg chg="mod">
            <ac:chgData name="Patty Webster" userId="a13ac4df-e17c-45d5-a63d-f1ef6ca89b54" providerId="ADAL" clId="{2D556DE9-2AB1-4158-8110-2AB0C5B4C995}" dt="2021-04-05T11:29:52.102" v="383"/>
            <ac:picMkLst>
              <pc:docMk/>
              <pc:sldMasterMk cId="3791069002" sldId="2147483670"/>
              <pc:sldLayoutMk cId="1695063203" sldId="2147483676"/>
              <ac:picMk id="3" creationId="{E5FE7ADE-3577-4D7E-8514-CF49C6F9C8C4}"/>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1799660719" sldId="2147483677"/>
          </pc:sldLayoutMkLst>
          <pc:spChg chg="mod">
            <ac:chgData name="Patty Webster" userId="a13ac4df-e17c-45d5-a63d-f1ef6ca89b54" providerId="ADAL" clId="{2D556DE9-2AB1-4158-8110-2AB0C5B4C995}" dt="2021-04-05T11:29:52.102" v="383"/>
            <ac:spMkLst>
              <pc:docMk/>
              <pc:sldMasterMk cId="3791069002" sldId="2147483670"/>
              <pc:sldLayoutMk cId="1799660719" sldId="2147483677"/>
              <ac:spMk id="2"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799660719" sldId="2147483677"/>
              <ac:spMk id="3"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1799660719" sldId="2147483677"/>
              <ac:picMk id="4" creationId="{EF534C05-9583-4D80-8C26-80FC12FD411F}"/>
            </ac:picMkLst>
          </pc:picChg>
          <pc:picChg chg="mod">
            <ac:chgData name="Patty Webster" userId="a13ac4df-e17c-45d5-a63d-f1ef6ca89b54" providerId="ADAL" clId="{2D556DE9-2AB1-4158-8110-2AB0C5B4C995}" dt="2021-04-05T11:29:52.102" v="383"/>
            <ac:picMkLst>
              <pc:docMk/>
              <pc:sldMasterMk cId="3791069002" sldId="2147483670"/>
              <pc:sldLayoutMk cId="1799660719" sldId="2147483677"/>
              <ac:picMk id="7" creationId="{62812643-836A-47D5-A37F-F6ACB7684E60}"/>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3343502613" sldId="2147483678"/>
          </pc:sldLayoutMkLst>
          <pc:spChg chg="mod">
            <ac:chgData name="Patty Webster" userId="a13ac4df-e17c-45d5-a63d-f1ef6ca89b54" providerId="ADAL" clId="{2D556DE9-2AB1-4158-8110-2AB0C5B4C995}" dt="2021-04-05T11:29:52.102" v="383"/>
            <ac:spMkLst>
              <pc:docMk/>
              <pc:sldMasterMk cId="3791069002" sldId="2147483670"/>
              <pc:sldLayoutMk cId="3343502613" sldId="2147483678"/>
              <ac:spMk id="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343502613" sldId="2147483678"/>
              <ac:spMk id="7"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3343502613" sldId="2147483678"/>
              <ac:picMk id="5" creationId="{00000000-0000-0000-0000-000000000000}"/>
            </ac:picMkLst>
          </pc:picChg>
          <pc:picChg chg="mod">
            <ac:chgData name="Patty Webster" userId="a13ac4df-e17c-45d5-a63d-f1ef6ca89b54" providerId="ADAL" clId="{2D556DE9-2AB1-4158-8110-2AB0C5B4C995}" dt="2021-04-05T11:29:52.102" v="383"/>
            <ac:picMkLst>
              <pc:docMk/>
              <pc:sldMasterMk cId="3791069002" sldId="2147483670"/>
              <pc:sldLayoutMk cId="3343502613" sldId="2147483678"/>
              <ac:picMk id="8" creationId="{31293217-734D-4547-8535-2A93C15D6F1C}"/>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3650422264" sldId="2147483679"/>
          </pc:sldLayoutMkLst>
          <pc:picChg chg="mod">
            <ac:chgData name="Patty Webster" userId="a13ac4df-e17c-45d5-a63d-f1ef6ca89b54" providerId="ADAL" clId="{2D556DE9-2AB1-4158-8110-2AB0C5B4C995}" dt="2021-04-05T11:29:52.102" v="383"/>
            <ac:picMkLst>
              <pc:docMk/>
              <pc:sldMasterMk cId="3791069002" sldId="2147483670"/>
              <pc:sldLayoutMk cId="3650422264" sldId="2147483679"/>
              <ac:picMk id="2" creationId="{CAE1EA96-E58D-4DBF-A24C-BCD9B36BE45C}"/>
            </ac:picMkLst>
          </pc:picChg>
          <pc:picChg chg="mod">
            <ac:chgData name="Patty Webster" userId="a13ac4df-e17c-45d5-a63d-f1ef6ca89b54" providerId="ADAL" clId="{2D556DE9-2AB1-4158-8110-2AB0C5B4C995}" dt="2021-04-05T11:29:52.102" v="383"/>
            <ac:picMkLst>
              <pc:docMk/>
              <pc:sldMasterMk cId="3791069002" sldId="2147483670"/>
              <pc:sldLayoutMk cId="3650422264" sldId="2147483679"/>
              <ac:picMk id="7" creationId="{C72D26C4-1ECC-4E38-8CF7-C4EA8302DFBD}"/>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2098574939" sldId="2147483680"/>
          </pc:sldLayoutMkLst>
          <pc:picChg chg="mod">
            <ac:chgData name="Patty Webster" userId="a13ac4df-e17c-45d5-a63d-f1ef6ca89b54" providerId="ADAL" clId="{2D556DE9-2AB1-4158-8110-2AB0C5B4C995}" dt="2021-04-05T11:29:52.102" v="383"/>
            <ac:picMkLst>
              <pc:docMk/>
              <pc:sldMasterMk cId="3791069002" sldId="2147483670"/>
              <pc:sldLayoutMk cId="2098574939" sldId="2147483680"/>
              <ac:picMk id="2" creationId="{598BC87A-FD2F-42B4-AD5C-A5C00EEDD54C}"/>
            </ac:picMkLst>
          </pc:picChg>
          <pc:picChg chg="mod">
            <ac:chgData name="Patty Webster" userId="a13ac4df-e17c-45d5-a63d-f1ef6ca89b54" providerId="ADAL" clId="{2D556DE9-2AB1-4158-8110-2AB0C5B4C995}" dt="2021-04-05T11:29:52.102" v="383"/>
            <ac:picMkLst>
              <pc:docMk/>
              <pc:sldMasterMk cId="3791069002" sldId="2147483670"/>
              <pc:sldLayoutMk cId="2098574939" sldId="2147483680"/>
              <ac:picMk id="7" creationId="{67B468F4-A8FC-4287-9DA4-D1D800856877}"/>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94473418" sldId="2147483681"/>
          </pc:sldLayoutMkLst>
          <pc:spChg chg="mod">
            <ac:chgData name="Patty Webster" userId="a13ac4df-e17c-45d5-a63d-f1ef6ca89b54" providerId="ADAL" clId="{2D556DE9-2AB1-4158-8110-2AB0C5B4C995}" dt="2021-04-05T11:29:52.102" v="383"/>
            <ac:spMkLst>
              <pc:docMk/>
              <pc:sldMasterMk cId="3791069002" sldId="2147483670"/>
              <pc:sldLayoutMk cId="94473418" sldId="2147483681"/>
              <ac:spMk id="3"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94473418" sldId="2147483681"/>
              <ac:spMk id="6"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752671819" sldId="2147483682"/>
          </pc:sldLayoutMkLst>
          <pc:spChg chg="mod">
            <ac:chgData name="Patty Webster" userId="a13ac4df-e17c-45d5-a63d-f1ef6ca89b54" providerId="ADAL" clId="{2D556DE9-2AB1-4158-8110-2AB0C5B4C995}" dt="2021-04-05T11:29:52.102" v="383"/>
            <ac:spMkLst>
              <pc:docMk/>
              <pc:sldMasterMk cId="3791069002" sldId="2147483670"/>
              <pc:sldLayoutMk cId="752671819" sldId="2147483682"/>
              <ac:spMk id="2"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752671819" sldId="2147483682"/>
              <ac:spMk id="3"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752671819" sldId="2147483682"/>
              <ac:spMk id="5"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752671819" sldId="2147483682"/>
              <ac:spMk id="6" creationId="{00000000-0000-0000-0000-000000000000}"/>
            </ac:spMkLst>
          </pc:spChg>
          <pc:cxnChg chg="mod">
            <ac:chgData name="Patty Webster" userId="a13ac4df-e17c-45d5-a63d-f1ef6ca89b54" providerId="ADAL" clId="{2D556DE9-2AB1-4158-8110-2AB0C5B4C995}" dt="2021-04-05T11:29:52.102" v="383"/>
            <ac:cxnSpMkLst>
              <pc:docMk/>
              <pc:sldMasterMk cId="3791069002" sldId="2147483670"/>
              <pc:sldLayoutMk cId="752671819" sldId="2147483682"/>
              <ac:cxnSpMk id="7" creationId="{00000000-0000-0000-0000-000000000000}"/>
            </ac:cxnSpMkLst>
          </pc:cxnChg>
          <pc:cxnChg chg="mod">
            <ac:chgData name="Patty Webster" userId="a13ac4df-e17c-45d5-a63d-f1ef6ca89b54" providerId="ADAL" clId="{2D556DE9-2AB1-4158-8110-2AB0C5B4C995}" dt="2021-04-05T11:29:52.102" v="383"/>
            <ac:cxnSpMkLst>
              <pc:docMk/>
              <pc:sldMasterMk cId="3791069002" sldId="2147483670"/>
              <pc:sldLayoutMk cId="752671819" sldId="2147483682"/>
              <ac:cxnSpMk id="9" creationId="{00000000-0000-0000-0000-000000000000}"/>
            </ac:cxnSpMkLst>
          </pc:cxnChg>
        </pc:sldLayoutChg>
        <pc:sldLayoutChg chg="modSp">
          <pc:chgData name="Patty Webster" userId="a13ac4df-e17c-45d5-a63d-f1ef6ca89b54" providerId="ADAL" clId="{2D556DE9-2AB1-4158-8110-2AB0C5B4C995}" dt="2021-04-05T11:29:52.102" v="383"/>
          <pc:sldLayoutMkLst>
            <pc:docMk/>
            <pc:sldMasterMk cId="3791069002" sldId="2147483670"/>
            <pc:sldLayoutMk cId="595650006" sldId="2147483683"/>
          </pc:sldLayoutMkLst>
          <pc:spChg chg="mod">
            <ac:chgData name="Patty Webster" userId="a13ac4df-e17c-45d5-a63d-f1ef6ca89b54" providerId="ADAL" clId="{2D556DE9-2AB1-4158-8110-2AB0C5B4C995}" dt="2021-04-05T11:29:52.102" v="383"/>
            <ac:spMkLst>
              <pc:docMk/>
              <pc:sldMasterMk cId="3791069002" sldId="2147483670"/>
              <pc:sldLayoutMk cId="595650006" sldId="2147483683"/>
              <ac:spMk id="3"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595650006" sldId="2147483683"/>
              <ac:spMk id="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595650006" sldId="2147483683"/>
              <ac:spMk id="10"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849719312" sldId="2147483684"/>
          </pc:sldLayoutMkLst>
          <pc:spChg chg="mod">
            <ac:chgData name="Patty Webster" userId="a13ac4df-e17c-45d5-a63d-f1ef6ca89b54" providerId="ADAL" clId="{2D556DE9-2AB1-4158-8110-2AB0C5B4C995}" dt="2021-04-05T11:29:52.102" v="383"/>
            <ac:spMkLst>
              <pc:docMk/>
              <pc:sldMasterMk cId="3791069002" sldId="2147483670"/>
              <pc:sldLayoutMk cId="849719312" sldId="2147483684"/>
              <ac:spMk id="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849719312" sldId="2147483684"/>
              <ac:spMk id="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849719312" sldId="2147483684"/>
              <ac:spMk id="8"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3529814623" sldId="2147483685"/>
          </pc:sldLayoutMkLst>
          <pc:spChg chg="mod">
            <ac:chgData name="Patty Webster" userId="a13ac4df-e17c-45d5-a63d-f1ef6ca89b54" providerId="ADAL" clId="{2D556DE9-2AB1-4158-8110-2AB0C5B4C995}" dt="2021-04-05T11:29:52.102" v="383"/>
            <ac:spMkLst>
              <pc:docMk/>
              <pc:sldMasterMk cId="3791069002" sldId="2147483670"/>
              <pc:sldLayoutMk cId="3529814623" sldId="2147483685"/>
              <ac:spMk id="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529814623" sldId="2147483685"/>
              <ac:spMk id="10"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2475027498" sldId="2147483686"/>
          </pc:sldLayoutMkLst>
          <pc:spChg chg="mod">
            <ac:chgData name="Patty Webster" userId="a13ac4df-e17c-45d5-a63d-f1ef6ca89b54" providerId="ADAL" clId="{2D556DE9-2AB1-4158-8110-2AB0C5B4C995}" dt="2021-04-05T11:29:52.102" v="383"/>
            <ac:spMkLst>
              <pc:docMk/>
              <pc:sldMasterMk cId="3791069002" sldId="2147483670"/>
              <pc:sldLayoutMk cId="2475027498" sldId="2147483686"/>
              <ac:spMk id="8"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2475027498" sldId="2147483686"/>
              <ac:spMk id="9"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2475027498" sldId="2147483686"/>
              <ac:spMk id="10"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3001602825" sldId="2147483687"/>
          </pc:sldLayoutMkLst>
          <pc:spChg chg="mod">
            <ac:chgData name="Patty Webster" userId="a13ac4df-e17c-45d5-a63d-f1ef6ca89b54" providerId="ADAL" clId="{2D556DE9-2AB1-4158-8110-2AB0C5B4C995}" dt="2021-04-05T11:29:52.102" v="383"/>
            <ac:spMkLst>
              <pc:docMk/>
              <pc:sldMasterMk cId="3791069002" sldId="2147483670"/>
              <pc:sldLayoutMk cId="3001602825" sldId="2147483687"/>
              <ac:spMk id="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001602825" sldId="2147483687"/>
              <ac:spMk id="9"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001602825" sldId="2147483687"/>
              <ac:spMk id="11"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1106646948" sldId="2147483688"/>
          </pc:sldLayoutMkLst>
          <pc:spChg chg="mod">
            <ac:chgData name="Patty Webster" userId="a13ac4df-e17c-45d5-a63d-f1ef6ca89b54" providerId="ADAL" clId="{2D556DE9-2AB1-4158-8110-2AB0C5B4C995}" dt="2021-04-05T11:29:52.102" v="383"/>
            <ac:spMkLst>
              <pc:docMk/>
              <pc:sldMasterMk cId="3791069002" sldId="2147483670"/>
              <pc:sldLayoutMk cId="1106646948" sldId="2147483688"/>
              <ac:spMk id="5"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06646948" sldId="2147483688"/>
              <ac:spMk id="11"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343896977" sldId="2147483689"/>
          </pc:sldLayoutMkLst>
          <pc:spChg chg="mod">
            <ac:chgData name="Patty Webster" userId="a13ac4df-e17c-45d5-a63d-f1ef6ca89b54" providerId="ADAL" clId="{2D556DE9-2AB1-4158-8110-2AB0C5B4C995}" dt="2021-04-05T11:29:52.102" v="383"/>
            <ac:spMkLst>
              <pc:docMk/>
              <pc:sldMasterMk cId="3791069002" sldId="2147483670"/>
              <pc:sldLayoutMk cId="343896977" sldId="2147483689"/>
              <ac:spMk id="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43896977" sldId="2147483689"/>
              <ac:spMk id="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43896977" sldId="2147483689"/>
              <ac:spMk id="11"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3744756681" sldId="2147483690"/>
          </pc:sldLayoutMkLst>
          <pc:spChg chg="mod">
            <ac:chgData name="Patty Webster" userId="a13ac4df-e17c-45d5-a63d-f1ef6ca89b54" providerId="ADAL" clId="{2D556DE9-2AB1-4158-8110-2AB0C5B4C995}" dt="2021-04-05T11:29:52.102" v="383"/>
            <ac:spMkLst>
              <pc:docMk/>
              <pc:sldMasterMk cId="3791069002" sldId="2147483670"/>
              <pc:sldLayoutMk cId="3744756681" sldId="2147483690"/>
              <ac:spMk id="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744756681" sldId="2147483690"/>
              <ac:spMk id="11"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3744756681" sldId="2147483690"/>
              <ac:picMk id="8" creationId="{00000000-0000-0000-0000-000000000000}"/>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502530746" sldId="2147483691"/>
          </pc:sldLayoutMkLst>
          <pc:spChg chg="mod">
            <ac:chgData name="Patty Webster" userId="a13ac4df-e17c-45d5-a63d-f1ef6ca89b54" providerId="ADAL" clId="{2D556DE9-2AB1-4158-8110-2AB0C5B4C995}" dt="2021-04-05T11:29:52.102" v="383"/>
            <ac:spMkLst>
              <pc:docMk/>
              <pc:sldMasterMk cId="3791069002" sldId="2147483670"/>
              <pc:sldLayoutMk cId="502530746" sldId="2147483691"/>
              <ac:spMk id="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502530746" sldId="2147483691"/>
              <ac:spMk id="8"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502530746" sldId="2147483691"/>
              <ac:spMk id="9"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3061752512" sldId="2147483692"/>
          </pc:sldLayoutMkLst>
          <pc:spChg chg="mod">
            <ac:chgData name="Patty Webster" userId="a13ac4df-e17c-45d5-a63d-f1ef6ca89b54" providerId="ADAL" clId="{2D556DE9-2AB1-4158-8110-2AB0C5B4C995}" dt="2021-04-05T11:29:52.102" v="383"/>
            <ac:spMkLst>
              <pc:docMk/>
              <pc:sldMasterMk cId="3791069002" sldId="2147483670"/>
              <pc:sldLayoutMk cId="3061752512" sldId="2147483692"/>
              <ac:spMk id="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061752512" sldId="2147483692"/>
              <ac:spMk id="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061752512" sldId="2147483692"/>
              <ac:spMk id="8"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1165462049" sldId="2147483693"/>
          </pc:sldLayoutMkLst>
          <pc:spChg chg="mod">
            <ac:chgData name="Patty Webster" userId="a13ac4df-e17c-45d5-a63d-f1ef6ca89b54" providerId="ADAL" clId="{2D556DE9-2AB1-4158-8110-2AB0C5B4C995}" dt="2021-04-05T11:29:52.102" v="383"/>
            <ac:spMkLst>
              <pc:docMk/>
              <pc:sldMasterMk cId="3791069002" sldId="2147483670"/>
              <pc:sldLayoutMk cId="1165462049" sldId="2147483693"/>
              <ac:spMk id="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65462049" sldId="2147483693"/>
              <ac:spMk id="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65462049" sldId="2147483693"/>
              <ac:spMk id="8"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65462049" sldId="2147483693"/>
              <ac:spMk id="10"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65462049" sldId="2147483693"/>
              <ac:spMk id="13"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65462049" sldId="2147483693"/>
              <ac:spMk id="15"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65462049" sldId="2147483693"/>
              <ac:spMk id="1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65462049" sldId="2147483693"/>
              <ac:spMk id="1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65462049" sldId="2147483693"/>
              <ac:spMk id="18"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165462049" sldId="2147483693"/>
              <ac:spMk id="21" creationId="{00000000-0000-0000-0000-000000000000}"/>
            </ac:spMkLst>
          </pc:spChg>
          <pc:grpChg chg="mod">
            <ac:chgData name="Patty Webster" userId="a13ac4df-e17c-45d5-a63d-f1ef6ca89b54" providerId="ADAL" clId="{2D556DE9-2AB1-4158-8110-2AB0C5B4C995}" dt="2021-04-05T11:29:52.102" v="383"/>
            <ac:grpSpMkLst>
              <pc:docMk/>
              <pc:sldMasterMk cId="3791069002" sldId="2147483670"/>
              <pc:sldLayoutMk cId="1165462049" sldId="2147483693"/>
              <ac:grpSpMk id="19" creationId="{00000000-0000-0000-0000-000000000000}"/>
            </ac:grpSpMkLst>
          </pc:grpChg>
        </pc:sldLayoutChg>
        <pc:sldLayoutChg chg="modSp">
          <pc:chgData name="Patty Webster" userId="a13ac4df-e17c-45d5-a63d-f1ef6ca89b54" providerId="ADAL" clId="{2D556DE9-2AB1-4158-8110-2AB0C5B4C995}" dt="2021-04-05T11:29:52.102" v="383"/>
          <pc:sldLayoutMkLst>
            <pc:docMk/>
            <pc:sldMasterMk cId="3791069002" sldId="2147483670"/>
            <pc:sldLayoutMk cId="1787490732" sldId="2147483694"/>
          </pc:sldLayoutMkLst>
          <pc:spChg chg="mod">
            <ac:chgData name="Patty Webster" userId="a13ac4df-e17c-45d5-a63d-f1ef6ca89b54" providerId="ADAL" clId="{2D556DE9-2AB1-4158-8110-2AB0C5B4C995}" dt="2021-04-05T11:29:52.102" v="383"/>
            <ac:spMkLst>
              <pc:docMk/>
              <pc:sldMasterMk cId="3791069002" sldId="2147483670"/>
              <pc:sldLayoutMk cId="1787490732" sldId="2147483694"/>
              <ac:spMk id="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787490732" sldId="2147483694"/>
              <ac:spMk id="8"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1787490732" sldId="2147483694"/>
              <ac:picMk id="15" creationId="{00000000-0000-0000-0000-000000000000}"/>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3837047883" sldId="2147483695"/>
          </pc:sldLayoutMkLst>
          <pc:spChg chg="mod">
            <ac:chgData name="Patty Webster" userId="a13ac4df-e17c-45d5-a63d-f1ef6ca89b54" providerId="ADAL" clId="{2D556DE9-2AB1-4158-8110-2AB0C5B4C995}" dt="2021-04-05T11:29:52.102" v="383"/>
            <ac:spMkLst>
              <pc:docMk/>
              <pc:sldMasterMk cId="3791069002" sldId="2147483670"/>
              <pc:sldLayoutMk cId="3837047883" sldId="2147483695"/>
              <ac:spMk id="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837047883" sldId="2147483695"/>
              <ac:spMk id="8"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837047883" sldId="2147483695"/>
              <ac:spMk id="9"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3837047883" sldId="2147483695"/>
              <ac:picMk id="11" creationId="{376D06E6-A3F2-49E7-A69C-A65FB0C1D930}"/>
            </ac:picMkLst>
          </pc:picChg>
          <pc:picChg chg="mod">
            <ac:chgData name="Patty Webster" userId="a13ac4df-e17c-45d5-a63d-f1ef6ca89b54" providerId="ADAL" clId="{2D556DE9-2AB1-4158-8110-2AB0C5B4C995}" dt="2021-04-05T11:29:52.102" v="383"/>
            <ac:picMkLst>
              <pc:docMk/>
              <pc:sldMasterMk cId="3791069002" sldId="2147483670"/>
              <pc:sldLayoutMk cId="3837047883" sldId="2147483695"/>
              <ac:picMk id="13" creationId="{4A902FB0-EFEE-4BAF-B080-0BDD739FAFB8}"/>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3025955231" sldId="2147483696"/>
          </pc:sldLayoutMkLst>
          <pc:spChg chg="mod">
            <ac:chgData name="Patty Webster" userId="a13ac4df-e17c-45d5-a63d-f1ef6ca89b54" providerId="ADAL" clId="{2D556DE9-2AB1-4158-8110-2AB0C5B4C995}" dt="2021-04-05T11:29:52.102" v="383"/>
            <ac:spMkLst>
              <pc:docMk/>
              <pc:sldMasterMk cId="3791069002" sldId="2147483670"/>
              <pc:sldLayoutMk cId="3025955231" sldId="2147483696"/>
              <ac:spMk id="7"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025955231" sldId="2147483696"/>
              <ac:spMk id="8"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3025955231" sldId="2147483696"/>
              <ac:spMk id="9" creationId="{00000000-0000-0000-0000-000000000000}"/>
            </ac:spMkLst>
          </pc:spChg>
          <pc:picChg chg="mod">
            <ac:chgData name="Patty Webster" userId="a13ac4df-e17c-45d5-a63d-f1ef6ca89b54" providerId="ADAL" clId="{2D556DE9-2AB1-4158-8110-2AB0C5B4C995}" dt="2021-04-05T11:29:52.102" v="383"/>
            <ac:picMkLst>
              <pc:docMk/>
              <pc:sldMasterMk cId="3791069002" sldId="2147483670"/>
              <pc:sldLayoutMk cId="3025955231" sldId="2147483696"/>
              <ac:picMk id="2" creationId="{D7C091B1-FC46-4A28-890E-EA628FDD579D}"/>
            </ac:picMkLst>
          </pc:picChg>
          <pc:picChg chg="mod">
            <ac:chgData name="Patty Webster" userId="a13ac4df-e17c-45d5-a63d-f1ef6ca89b54" providerId="ADAL" clId="{2D556DE9-2AB1-4158-8110-2AB0C5B4C995}" dt="2021-04-05T11:29:52.102" v="383"/>
            <ac:picMkLst>
              <pc:docMk/>
              <pc:sldMasterMk cId="3791069002" sldId="2147483670"/>
              <pc:sldLayoutMk cId="3025955231" sldId="2147483696"/>
              <ac:picMk id="10" creationId="{B848DE96-01B8-4CFD-8F36-B0FDA82AD645}"/>
            </ac:picMkLst>
          </pc:picChg>
        </pc:sldLayoutChg>
        <pc:sldLayoutChg chg="modSp">
          <pc:chgData name="Patty Webster" userId="a13ac4df-e17c-45d5-a63d-f1ef6ca89b54" providerId="ADAL" clId="{2D556DE9-2AB1-4158-8110-2AB0C5B4C995}" dt="2021-04-05T11:29:52.102" v="383"/>
          <pc:sldLayoutMkLst>
            <pc:docMk/>
            <pc:sldMasterMk cId="3791069002" sldId="2147483670"/>
            <pc:sldLayoutMk cId="1074513887" sldId="2147483697"/>
          </pc:sldLayoutMkLst>
          <pc:spChg chg="mod">
            <ac:chgData name="Patty Webster" userId="a13ac4df-e17c-45d5-a63d-f1ef6ca89b54" providerId="ADAL" clId="{2D556DE9-2AB1-4158-8110-2AB0C5B4C995}" dt="2021-04-05T11:29:52.102" v="383"/>
            <ac:spMkLst>
              <pc:docMk/>
              <pc:sldMasterMk cId="3791069002" sldId="2147483670"/>
              <pc:sldLayoutMk cId="1074513887" sldId="2147483697"/>
              <ac:spMk id="6"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074513887" sldId="2147483697"/>
              <ac:spMk id="8" creationId="{00000000-0000-0000-0000-000000000000}"/>
            </ac:spMkLst>
          </pc:spChg>
          <pc:spChg chg="mod">
            <ac:chgData name="Patty Webster" userId="a13ac4df-e17c-45d5-a63d-f1ef6ca89b54" providerId="ADAL" clId="{2D556DE9-2AB1-4158-8110-2AB0C5B4C995}" dt="2021-04-05T11:29:52.102" v="383"/>
            <ac:spMkLst>
              <pc:docMk/>
              <pc:sldMasterMk cId="3791069002" sldId="2147483670"/>
              <pc:sldLayoutMk cId="1074513887" sldId="2147483697"/>
              <ac:spMk id="10" creationId="{00000000-0000-0000-0000-000000000000}"/>
            </ac:spMkLst>
          </pc:spChg>
        </pc:sldLayoutChg>
        <pc:sldLayoutChg chg="modSp">
          <pc:chgData name="Patty Webster" userId="a13ac4df-e17c-45d5-a63d-f1ef6ca89b54" providerId="ADAL" clId="{2D556DE9-2AB1-4158-8110-2AB0C5B4C995}" dt="2021-04-05T11:29:52.102" v="383"/>
          <pc:sldLayoutMkLst>
            <pc:docMk/>
            <pc:sldMasterMk cId="3791069002" sldId="2147483670"/>
            <pc:sldLayoutMk cId="948363301" sldId="2147483698"/>
          </pc:sldLayoutMkLst>
          <pc:spChg chg="mod">
            <ac:chgData name="Patty Webster" userId="a13ac4df-e17c-45d5-a63d-f1ef6ca89b54" providerId="ADAL" clId="{2D556DE9-2AB1-4158-8110-2AB0C5B4C995}" dt="2021-04-05T11:29:52.102" v="383"/>
            <ac:spMkLst>
              <pc:docMk/>
              <pc:sldMasterMk cId="3791069002" sldId="2147483670"/>
              <pc:sldLayoutMk cId="948363301" sldId="2147483698"/>
              <ac:spMk id="4"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2BC9D-0770-A648-8AC9-50AACBB54DDB}" type="doc">
      <dgm:prSet loTypeId="urn:microsoft.com/office/officeart/2005/8/layout/pyramid3" loCatId="" qsTypeId="urn:microsoft.com/office/officeart/2005/8/quickstyle/simple4" qsCatId="simple" csTypeId="urn:microsoft.com/office/officeart/2005/8/colors/accent1_2" csCatId="accent1" phldr="1"/>
      <dgm:spPr/>
    </dgm:pt>
    <dgm:pt modelId="{5A32AA75-0D1D-064C-9E2E-2BAA79576814}">
      <dgm:prSet phldrT="[Text]"/>
      <dgm:spPr>
        <a:noFill/>
        <a:ln w="28575" cmpd="sng">
          <a:solidFill>
            <a:schemeClr val="tx1"/>
          </a:solidFill>
        </a:ln>
      </dgm:spPr>
      <dgm:t>
        <a:bodyPr/>
        <a:lstStyle/>
        <a:p>
          <a:r>
            <a:rPr lang="en-US" baseline="0" dirty="0">
              <a:solidFill>
                <a:schemeClr val="tx1"/>
              </a:solidFill>
            </a:rPr>
            <a:t>Name a health care proxy</a:t>
          </a:r>
        </a:p>
      </dgm:t>
    </dgm:pt>
    <dgm:pt modelId="{D65E5DC5-8001-5E4B-8C8C-1D04CC0D56E0}" type="parTrans" cxnId="{2AB236C3-1A86-EB4C-9721-BA7C69296E01}">
      <dgm:prSet/>
      <dgm:spPr/>
      <dgm:t>
        <a:bodyPr/>
        <a:lstStyle/>
        <a:p>
          <a:endParaRPr lang="en-US"/>
        </a:p>
      </dgm:t>
    </dgm:pt>
    <dgm:pt modelId="{B02CFF5F-0AD1-044A-9887-261F73F11862}" type="sibTrans" cxnId="{2AB236C3-1A86-EB4C-9721-BA7C69296E01}">
      <dgm:prSet/>
      <dgm:spPr/>
      <dgm:t>
        <a:bodyPr/>
        <a:lstStyle/>
        <a:p>
          <a:endParaRPr lang="en-US"/>
        </a:p>
      </dgm:t>
    </dgm:pt>
    <dgm:pt modelId="{2D81EEB6-7B1E-134D-A3AE-3AAEF16CD209}">
      <dgm:prSet phldrT="[Text]"/>
      <dgm:spPr>
        <a:solidFill>
          <a:srgbClr val="FFFFFF"/>
        </a:solidFill>
        <a:ln w="28575">
          <a:solidFill>
            <a:schemeClr val="tx1"/>
          </a:solidFill>
        </a:ln>
      </dgm:spPr>
      <dgm:t>
        <a:bodyPr/>
        <a:lstStyle/>
        <a:p>
          <a:r>
            <a:rPr lang="en-US" dirty="0"/>
            <a:t>Complete a POLST w. clinician</a:t>
          </a:r>
        </a:p>
      </dgm:t>
    </dgm:pt>
    <dgm:pt modelId="{982A8540-E15C-6549-BAA5-1EEC0A80CE63}" type="parTrans" cxnId="{11BD1D44-12E8-9745-BF4D-7560B5AC80C5}">
      <dgm:prSet/>
      <dgm:spPr/>
      <dgm:t>
        <a:bodyPr/>
        <a:lstStyle/>
        <a:p>
          <a:endParaRPr lang="en-US"/>
        </a:p>
      </dgm:t>
    </dgm:pt>
    <dgm:pt modelId="{EB9D1C21-A6C6-6C46-AFB9-B9288402FA7F}" type="sibTrans" cxnId="{11BD1D44-12E8-9745-BF4D-7560B5AC80C5}">
      <dgm:prSet/>
      <dgm:spPr/>
      <dgm:t>
        <a:bodyPr/>
        <a:lstStyle/>
        <a:p>
          <a:endParaRPr lang="en-US"/>
        </a:p>
      </dgm:t>
    </dgm:pt>
    <dgm:pt modelId="{07113553-55BE-8545-888B-F7602BCC42D4}">
      <dgm:prSet/>
      <dgm:spPr>
        <a:solidFill>
          <a:srgbClr val="3FA0C3"/>
        </a:solidFill>
        <a:ln w="28575">
          <a:solidFill>
            <a:schemeClr val="tx1"/>
          </a:solidFill>
        </a:ln>
      </dgm:spPr>
      <dgm:t>
        <a:bodyPr/>
        <a:lstStyle/>
        <a:p>
          <a:r>
            <a:rPr lang="en-US" b="1" dirty="0">
              <a:solidFill>
                <a:schemeClr val="bg1"/>
              </a:solidFill>
            </a:rPr>
            <a:t>Complete The Conversation Starter Guide; Talk to your family</a:t>
          </a:r>
        </a:p>
      </dgm:t>
    </dgm:pt>
    <dgm:pt modelId="{DF360E44-ACF1-4C4C-828C-81D08E4D6A03}" type="parTrans" cxnId="{5D86F016-F08F-8244-81DB-4CA71959071E}">
      <dgm:prSet/>
      <dgm:spPr/>
      <dgm:t>
        <a:bodyPr/>
        <a:lstStyle/>
        <a:p>
          <a:endParaRPr lang="en-US"/>
        </a:p>
      </dgm:t>
    </dgm:pt>
    <dgm:pt modelId="{083372B7-9D17-3444-9E75-6A654ECAF35B}" type="sibTrans" cxnId="{5D86F016-F08F-8244-81DB-4CA71959071E}">
      <dgm:prSet/>
      <dgm:spPr/>
      <dgm:t>
        <a:bodyPr/>
        <a:lstStyle/>
        <a:p>
          <a:endParaRPr lang="en-US"/>
        </a:p>
      </dgm:t>
    </dgm:pt>
    <dgm:pt modelId="{EB2CEF29-95DC-4B4E-9678-0AD4989A504F}">
      <dgm:prSet/>
      <dgm:spPr>
        <a:solidFill>
          <a:srgbClr val="92236F"/>
        </a:solidFill>
        <a:ln w="28575">
          <a:solidFill>
            <a:schemeClr val="tx1"/>
          </a:solidFill>
        </a:ln>
      </dgm:spPr>
      <dgm:t>
        <a:bodyPr/>
        <a:lstStyle/>
        <a:p>
          <a:r>
            <a:rPr lang="en-US" b="1" dirty="0">
              <a:ln>
                <a:solidFill>
                  <a:schemeClr val="bg1"/>
                </a:solidFill>
              </a:ln>
              <a:solidFill>
                <a:schemeClr val="bg1"/>
              </a:solidFill>
            </a:rPr>
            <a:t>Serious illness conversation with clinician</a:t>
          </a:r>
        </a:p>
      </dgm:t>
    </dgm:pt>
    <dgm:pt modelId="{CB6E60FC-9EAD-EC46-9231-7CB0EDE5900C}" type="parTrans" cxnId="{1DBE5D35-CE1A-C04E-831A-EE0749594361}">
      <dgm:prSet/>
      <dgm:spPr/>
      <dgm:t>
        <a:bodyPr/>
        <a:lstStyle/>
        <a:p>
          <a:endParaRPr lang="en-US"/>
        </a:p>
      </dgm:t>
    </dgm:pt>
    <dgm:pt modelId="{C076AA45-7C91-6F47-9BB8-B5E82CE923CD}" type="sibTrans" cxnId="{1DBE5D35-CE1A-C04E-831A-EE0749594361}">
      <dgm:prSet/>
      <dgm:spPr/>
      <dgm:t>
        <a:bodyPr/>
        <a:lstStyle/>
        <a:p>
          <a:endParaRPr lang="en-US"/>
        </a:p>
      </dgm:t>
    </dgm:pt>
    <dgm:pt modelId="{128688FA-1A5B-CC4E-8C11-4F48C031015D}">
      <dgm:prSet phldrT="[Text]" custT="1"/>
      <dgm:spPr>
        <a:solidFill>
          <a:srgbClr val="FFFFFF"/>
        </a:solidFill>
        <a:ln w="28575">
          <a:solidFill>
            <a:schemeClr val="tx1"/>
          </a:solidFill>
        </a:ln>
      </dgm:spPr>
      <dgm:t>
        <a:bodyPr tIns="91440" anchor="t" anchorCtr="0"/>
        <a:lstStyle/>
        <a:p>
          <a:r>
            <a:rPr lang="en-US" sz="1400" dirty="0"/>
            <a:t>End-of-life</a:t>
          </a:r>
        </a:p>
        <a:p>
          <a:r>
            <a:rPr lang="en-US" sz="1400" dirty="0"/>
            <a:t>talk</a:t>
          </a:r>
        </a:p>
      </dgm:t>
    </dgm:pt>
    <dgm:pt modelId="{45DB9493-123B-A244-B837-CD05BF08B70A}" type="sibTrans" cxnId="{7C966B1A-0D2D-8447-80EA-E3B9CCE7C7C2}">
      <dgm:prSet/>
      <dgm:spPr/>
      <dgm:t>
        <a:bodyPr/>
        <a:lstStyle/>
        <a:p>
          <a:endParaRPr lang="en-US"/>
        </a:p>
      </dgm:t>
    </dgm:pt>
    <dgm:pt modelId="{49B5AA8A-68CC-4644-8688-F44179FA9976}" type="parTrans" cxnId="{7C966B1A-0D2D-8447-80EA-E3B9CCE7C7C2}">
      <dgm:prSet/>
      <dgm:spPr/>
      <dgm:t>
        <a:bodyPr/>
        <a:lstStyle/>
        <a:p>
          <a:endParaRPr lang="en-US"/>
        </a:p>
      </dgm:t>
    </dgm:pt>
    <dgm:pt modelId="{4B5AD4AD-8FFD-F741-8DAB-F28CA275817A}" type="pres">
      <dgm:prSet presAssocID="{EDD2BC9D-0770-A648-8AC9-50AACBB54DDB}" presName="Name0" presStyleCnt="0">
        <dgm:presLayoutVars>
          <dgm:dir/>
          <dgm:animLvl val="lvl"/>
          <dgm:resizeHandles val="exact"/>
        </dgm:presLayoutVars>
      </dgm:prSet>
      <dgm:spPr/>
    </dgm:pt>
    <dgm:pt modelId="{DDFBB73D-66CE-E64B-9C5A-036B02D94E79}" type="pres">
      <dgm:prSet presAssocID="{5A32AA75-0D1D-064C-9E2E-2BAA79576814}" presName="Name8" presStyleCnt="0"/>
      <dgm:spPr/>
    </dgm:pt>
    <dgm:pt modelId="{50DF12AA-AC50-3B4B-9F21-4297FC923A69}" type="pres">
      <dgm:prSet presAssocID="{5A32AA75-0D1D-064C-9E2E-2BAA79576814}" presName="level" presStyleLbl="node1" presStyleIdx="0" presStyleCnt="5" custLinFactNeighborX="2675" custLinFactNeighborY="1591">
        <dgm:presLayoutVars>
          <dgm:chMax val="1"/>
          <dgm:bulletEnabled val="1"/>
        </dgm:presLayoutVars>
      </dgm:prSet>
      <dgm:spPr/>
    </dgm:pt>
    <dgm:pt modelId="{B6A90E53-57FC-B940-9495-BF2ECFFA9E64}" type="pres">
      <dgm:prSet presAssocID="{5A32AA75-0D1D-064C-9E2E-2BAA79576814}" presName="levelTx" presStyleLbl="revTx" presStyleIdx="0" presStyleCnt="0">
        <dgm:presLayoutVars>
          <dgm:chMax val="1"/>
          <dgm:bulletEnabled val="1"/>
        </dgm:presLayoutVars>
      </dgm:prSet>
      <dgm:spPr/>
    </dgm:pt>
    <dgm:pt modelId="{9E50E7C4-BE77-9C4A-8BE0-FC1ADEFC0BBF}" type="pres">
      <dgm:prSet presAssocID="{07113553-55BE-8545-888B-F7602BCC42D4}" presName="Name8" presStyleCnt="0"/>
      <dgm:spPr/>
    </dgm:pt>
    <dgm:pt modelId="{65C75BEB-8ED5-434A-8EC7-0698D9BE1614}" type="pres">
      <dgm:prSet presAssocID="{07113553-55BE-8545-888B-F7602BCC42D4}" presName="level" presStyleLbl="node1" presStyleIdx="1" presStyleCnt="5">
        <dgm:presLayoutVars>
          <dgm:chMax val="1"/>
          <dgm:bulletEnabled val="1"/>
        </dgm:presLayoutVars>
      </dgm:prSet>
      <dgm:spPr/>
    </dgm:pt>
    <dgm:pt modelId="{B5C4BDC2-7231-C447-926C-2D5D83F0A20E}" type="pres">
      <dgm:prSet presAssocID="{07113553-55BE-8545-888B-F7602BCC42D4}" presName="levelTx" presStyleLbl="revTx" presStyleIdx="0" presStyleCnt="0">
        <dgm:presLayoutVars>
          <dgm:chMax val="1"/>
          <dgm:bulletEnabled val="1"/>
        </dgm:presLayoutVars>
      </dgm:prSet>
      <dgm:spPr/>
    </dgm:pt>
    <dgm:pt modelId="{6A08D954-47C7-D241-BC27-756A6638AB4D}" type="pres">
      <dgm:prSet presAssocID="{EB2CEF29-95DC-4B4E-9678-0AD4989A504F}" presName="Name8" presStyleCnt="0"/>
      <dgm:spPr/>
    </dgm:pt>
    <dgm:pt modelId="{05A21B43-EE67-1341-95E4-4E60D98D9885}" type="pres">
      <dgm:prSet presAssocID="{EB2CEF29-95DC-4B4E-9678-0AD4989A504F}" presName="level" presStyleLbl="node1" presStyleIdx="2" presStyleCnt="5">
        <dgm:presLayoutVars>
          <dgm:chMax val="1"/>
          <dgm:bulletEnabled val="1"/>
        </dgm:presLayoutVars>
      </dgm:prSet>
      <dgm:spPr/>
    </dgm:pt>
    <dgm:pt modelId="{A2CE1BB7-1852-5145-A2D0-0C7C5414FB52}" type="pres">
      <dgm:prSet presAssocID="{EB2CEF29-95DC-4B4E-9678-0AD4989A504F}" presName="levelTx" presStyleLbl="revTx" presStyleIdx="0" presStyleCnt="0">
        <dgm:presLayoutVars>
          <dgm:chMax val="1"/>
          <dgm:bulletEnabled val="1"/>
        </dgm:presLayoutVars>
      </dgm:prSet>
      <dgm:spPr/>
    </dgm:pt>
    <dgm:pt modelId="{8BDB8F3D-DC2A-494E-8F88-DF2D7AA27C37}" type="pres">
      <dgm:prSet presAssocID="{2D81EEB6-7B1E-134D-A3AE-3AAEF16CD209}" presName="Name8" presStyleCnt="0"/>
      <dgm:spPr/>
    </dgm:pt>
    <dgm:pt modelId="{AB2F9C8B-D24D-CE40-80A8-94C0C8BE5041}" type="pres">
      <dgm:prSet presAssocID="{2D81EEB6-7B1E-134D-A3AE-3AAEF16CD209}" presName="level" presStyleLbl="node1" presStyleIdx="3" presStyleCnt="5">
        <dgm:presLayoutVars>
          <dgm:chMax val="1"/>
          <dgm:bulletEnabled val="1"/>
        </dgm:presLayoutVars>
      </dgm:prSet>
      <dgm:spPr/>
    </dgm:pt>
    <dgm:pt modelId="{D8724B74-86F4-BB4A-86B1-75FCDA5B6C3F}" type="pres">
      <dgm:prSet presAssocID="{2D81EEB6-7B1E-134D-A3AE-3AAEF16CD209}" presName="levelTx" presStyleLbl="revTx" presStyleIdx="0" presStyleCnt="0">
        <dgm:presLayoutVars>
          <dgm:chMax val="1"/>
          <dgm:bulletEnabled val="1"/>
        </dgm:presLayoutVars>
      </dgm:prSet>
      <dgm:spPr/>
    </dgm:pt>
    <dgm:pt modelId="{6F7D1411-4F1A-1A47-8F71-1BFAF1DC3066}" type="pres">
      <dgm:prSet presAssocID="{128688FA-1A5B-CC4E-8C11-4F48C031015D}" presName="Name8" presStyleCnt="0"/>
      <dgm:spPr/>
    </dgm:pt>
    <dgm:pt modelId="{3C72DB4C-18B5-8F43-B22E-F5FB8BBCB266}" type="pres">
      <dgm:prSet presAssocID="{128688FA-1A5B-CC4E-8C11-4F48C031015D}" presName="level" presStyleLbl="node1" presStyleIdx="4" presStyleCnt="5" custLinFactNeighborX="-308" custLinFactNeighborY="822">
        <dgm:presLayoutVars>
          <dgm:chMax val="1"/>
          <dgm:bulletEnabled val="1"/>
        </dgm:presLayoutVars>
      </dgm:prSet>
      <dgm:spPr/>
    </dgm:pt>
    <dgm:pt modelId="{7D6D849E-7100-F041-AFB5-46AE66283CDB}" type="pres">
      <dgm:prSet presAssocID="{128688FA-1A5B-CC4E-8C11-4F48C031015D}" presName="levelTx" presStyleLbl="revTx" presStyleIdx="0" presStyleCnt="0">
        <dgm:presLayoutVars>
          <dgm:chMax val="1"/>
          <dgm:bulletEnabled val="1"/>
        </dgm:presLayoutVars>
      </dgm:prSet>
      <dgm:spPr/>
    </dgm:pt>
  </dgm:ptLst>
  <dgm:cxnLst>
    <dgm:cxn modelId="{63451C00-5D87-F343-99A0-0F81E1A7106C}" type="presOf" srcId="{128688FA-1A5B-CC4E-8C11-4F48C031015D}" destId="{3C72DB4C-18B5-8F43-B22E-F5FB8BBCB266}" srcOrd="0" destOrd="0" presId="urn:microsoft.com/office/officeart/2005/8/layout/pyramid3"/>
    <dgm:cxn modelId="{FABA5908-8A87-D844-A481-9264E25BFC75}" type="presOf" srcId="{5A32AA75-0D1D-064C-9E2E-2BAA79576814}" destId="{B6A90E53-57FC-B940-9495-BF2ECFFA9E64}" srcOrd="1" destOrd="0" presId="urn:microsoft.com/office/officeart/2005/8/layout/pyramid3"/>
    <dgm:cxn modelId="{E8091B0E-59C1-6846-A67F-1F1E57FAF01D}" type="presOf" srcId="{5A32AA75-0D1D-064C-9E2E-2BAA79576814}" destId="{50DF12AA-AC50-3B4B-9F21-4297FC923A69}" srcOrd="0" destOrd="0" presId="urn:microsoft.com/office/officeart/2005/8/layout/pyramid3"/>
    <dgm:cxn modelId="{5D86F016-F08F-8244-81DB-4CA71959071E}" srcId="{EDD2BC9D-0770-A648-8AC9-50AACBB54DDB}" destId="{07113553-55BE-8545-888B-F7602BCC42D4}" srcOrd="1" destOrd="0" parTransId="{DF360E44-ACF1-4C4C-828C-81D08E4D6A03}" sibTransId="{083372B7-9D17-3444-9E75-6A654ECAF35B}"/>
    <dgm:cxn modelId="{7C966B1A-0D2D-8447-80EA-E3B9CCE7C7C2}" srcId="{EDD2BC9D-0770-A648-8AC9-50AACBB54DDB}" destId="{128688FA-1A5B-CC4E-8C11-4F48C031015D}" srcOrd="4" destOrd="0" parTransId="{49B5AA8A-68CC-4644-8688-F44179FA9976}" sibTransId="{45DB9493-123B-A244-B837-CD05BF08B70A}"/>
    <dgm:cxn modelId="{87CFB430-E5E5-9E48-8F08-E647C1515ABE}" type="presOf" srcId="{128688FA-1A5B-CC4E-8C11-4F48C031015D}" destId="{7D6D849E-7100-F041-AFB5-46AE66283CDB}" srcOrd="1" destOrd="0" presId="urn:microsoft.com/office/officeart/2005/8/layout/pyramid3"/>
    <dgm:cxn modelId="{1DBE5D35-CE1A-C04E-831A-EE0749594361}" srcId="{EDD2BC9D-0770-A648-8AC9-50AACBB54DDB}" destId="{EB2CEF29-95DC-4B4E-9678-0AD4989A504F}" srcOrd="2" destOrd="0" parTransId="{CB6E60FC-9EAD-EC46-9231-7CB0EDE5900C}" sibTransId="{C076AA45-7C91-6F47-9BB8-B5E82CE923CD}"/>
    <dgm:cxn modelId="{11BD1D44-12E8-9745-BF4D-7560B5AC80C5}" srcId="{EDD2BC9D-0770-A648-8AC9-50AACBB54DDB}" destId="{2D81EEB6-7B1E-134D-A3AE-3AAEF16CD209}" srcOrd="3" destOrd="0" parTransId="{982A8540-E15C-6549-BAA5-1EEC0A80CE63}" sibTransId="{EB9D1C21-A6C6-6C46-AFB9-B9288402FA7F}"/>
    <dgm:cxn modelId="{81182975-21C0-DB4E-A357-A23E4AD65A78}" type="presOf" srcId="{07113553-55BE-8545-888B-F7602BCC42D4}" destId="{65C75BEB-8ED5-434A-8EC7-0698D9BE1614}" srcOrd="0" destOrd="0" presId="urn:microsoft.com/office/officeart/2005/8/layout/pyramid3"/>
    <dgm:cxn modelId="{3C81F290-4092-2C4A-B657-554466CF2516}" type="presOf" srcId="{EDD2BC9D-0770-A648-8AC9-50AACBB54DDB}" destId="{4B5AD4AD-8FFD-F741-8DAB-F28CA275817A}" srcOrd="0" destOrd="0" presId="urn:microsoft.com/office/officeart/2005/8/layout/pyramid3"/>
    <dgm:cxn modelId="{FE9FD3AB-8257-F54C-9ED8-00EFF785EB05}" type="presOf" srcId="{2D81EEB6-7B1E-134D-A3AE-3AAEF16CD209}" destId="{D8724B74-86F4-BB4A-86B1-75FCDA5B6C3F}" srcOrd="1" destOrd="0" presId="urn:microsoft.com/office/officeart/2005/8/layout/pyramid3"/>
    <dgm:cxn modelId="{C5BA1DB1-CD7F-5E44-BC1B-C8DEE90751D3}" type="presOf" srcId="{EB2CEF29-95DC-4B4E-9678-0AD4989A504F}" destId="{A2CE1BB7-1852-5145-A2D0-0C7C5414FB52}" srcOrd="1" destOrd="0" presId="urn:microsoft.com/office/officeart/2005/8/layout/pyramid3"/>
    <dgm:cxn modelId="{2AB236C3-1A86-EB4C-9721-BA7C69296E01}" srcId="{EDD2BC9D-0770-A648-8AC9-50AACBB54DDB}" destId="{5A32AA75-0D1D-064C-9E2E-2BAA79576814}" srcOrd="0" destOrd="0" parTransId="{D65E5DC5-8001-5E4B-8C8C-1D04CC0D56E0}" sibTransId="{B02CFF5F-0AD1-044A-9887-261F73F11862}"/>
    <dgm:cxn modelId="{6E65A7C5-7379-0043-AE33-EAD4672D76D5}" type="presOf" srcId="{07113553-55BE-8545-888B-F7602BCC42D4}" destId="{B5C4BDC2-7231-C447-926C-2D5D83F0A20E}" srcOrd="1" destOrd="0" presId="urn:microsoft.com/office/officeart/2005/8/layout/pyramid3"/>
    <dgm:cxn modelId="{45CA75DA-0F0C-3F4E-86A6-49B08EAD4892}" type="presOf" srcId="{2D81EEB6-7B1E-134D-A3AE-3AAEF16CD209}" destId="{AB2F9C8B-D24D-CE40-80A8-94C0C8BE5041}" srcOrd="0" destOrd="0" presId="urn:microsoft.com/office/officeart/2005/8/layout/pyramid3"/>
    <dgm:cxn modelId="{03800AE8-A05F-C141-844B-3F652427297C}" type="presOf" srcId="{EB2CEF29-95DC-4B4E-9678-0AD4989A504F}" destId="{05A21B43-EE67-1341-95E4-4E60D98D9885}" srcOrd="0" destOrd="0" presId="urn:microsoft.com/office/officeart/2005/8/layout/pyramid3"/>
    <dgm:cxn modelId="{6E775A8E-8851-7D49-A05C-434425B791C9}" type="presParOf" srcId="{4B5AD4AD-8FFD-F741-8DAB-F28CA275817A}" destId="{DDFBB73D-66CE-E64B-9C5A-036B02D94E79}" srcOrd="0" destOrd="0" presId="urn:microsoft.com/office/officeart/2005/8/layout/pyramid3"/>
    <dgm:cxn modelId="{5738A401-ECFF-4042-9D8F-A18637C94223}" type="presParOf" srcId="{DDFBB73D-66CE-E64B-9C5A-036B02D94E79}" destId="{50DF12AA-AC50-3B4B-9F21-4297FC923A69}" srcOrd="0" destOrd="0" presId="urn:microsoft.com/office/officeart/2005/8/layout/pyramid3"/>
    <dgm:cxn modelId="{B0FCD095-8153-8647-8F84-89F97B240326}" type="presParOf" srcId="{DDFBB73D-66CE-E64B-9C5A-036B02D94E79}" destId="{B6A90E53-57FC-B940-9495-BF2ECFFA9E64}" srcOrd="1" destOrd="0" presId="urn:microsoft.com/office/officeart/2005/8/layout/pyramid3"/>
    <dgm:cxn modelId="{479AB44F-E9E6-E247-B455-100DC35CE6F2}" type="presParOf" srcId="{4B5AD4AD-8FFD-F741-8DAB-F28CA275817A}" destId="{9E50E7C4-BE77-9C4A-8BE0-FC1ADEFC0BBF}" srcOrd="1" destOrd="0" presId="urn:microsoft.com/office/officeart/2005/8/layout/pyramid3"/>
    <dgm:cxn modelId="{BACE1336-B7C1-F946-849D-2C43041163A7}" type="presParOf" srcId="{9E50E7C4-BE77-9C4A-8BE0-FC1ADEFC0BBF}" destId="{65C75BEB-8ED5-434A-8EC7-0698D9BE1614}" srcOrd="0" destOrd="0" presId="urn:microsoft.com/office/officeart/2005/8/layout/pyramid3"/>
    <dgm:cxn modelId="{CC894965-0783-E54B-83B7-DBA8BF4E83C6}" type="presParOf" srcId="{9E50E7C4-BE77-9C4A-8BE0-FC1ADEFC0BBF}" destId="{B5C4BDC2-7231-C447-926C-2D5D83F0A20E}" srcOrd="1" destOrd="0" presId="urn:microsoft.com/office/officeart/2005/8/layout/pyramid3"/>
    <dgm:cxn modelId="{212C3504-1ACD-DC45-AE86-2F97B3692C89}" type="presParOf" srcId="{4B5AD4AD-8FFD-F741-8DAB-F28CA275817A}" destId="{6A08D954-47C7-D241-BC27-756A6638AB4D}" srcOrd="2" destOrd="0" presId="urn:microsoft.com/office/officeart/2005/8/layout/pyramid3"/>
    <dgm:cxn modelId="{783E95B3-8C90-F34E-A412-619B25007F44}" type="presParOf" srcId="{6A08D954-47C7-D241-BC27-756A6638AB4D}" destId="{05A21B43-EE67-1341-95E4-4E60D98D9885}" srcOrd="0" destOrd="0" presId="urn:microsoft.com/office/officeart/2005/8/layout/pyramid3"/>
    <dgm:cxn modelId="{AE36D286-562E-8248-A4F9-D1B33807F594}" type="presParOf" srcId="{6A08D954-47C7-D241-BC27-756A6638AB4D}" destId="{A2CE1BB7-1852-5145-A2D0-0C7C5414FB52}" srcOrd="1" destOrd="0" presId="urn:microsoft.com/office/officeart/2005/8/layout/pyramid3"/>
    <dgm:cxn modelId="{DB047586-AEDD-174F-85ED-2E11C82E38B1}" type="presParOf" srcId="{4B5AD4AD-8FFD-F741-8DAB-F28CA275817A}" destId="{8BDB8F3D-DC2A-494E-8F88-DF2D7AA27C37}" srcOrd="3" destOrd="0" presId="urn:microsoft.com/office/officeart/2005/8/layout/pyramid3"/>
    <dgm:cxn modelId="{0A313A26-578D-D04C-9697-51CAB967AF05}" type="presParOf" srcId="{8BDB8F3D-DC2A-494E-8F88-DF2D7AA27C37}" destId="{AB2F9C8B-D24D-CE40-80A8-94C0C8BE5041}" srcOrd="0" destOrd="0" presId="urn:microsoft.com/office/officeart/2005/8/layout/pyramid3"/>
    <dgm:cxn modelId="{137926B0-6012-834A-BF9A-83D7EB75F97E}" type="presParOf" srcId="{8BDB8F3D-DC2A-494E-8F88-DF2D7AA27C37}" destId="{D8724B74-86F4-BB4A-86B1-75FCDA5B6C3F}" srcOrd="1" destOrd="0" presId="urn:microsoft.com/office/officeart/2005/8/layout/pyramid3"/>
    <dgm:cxn modelId="{AF76968E-200C-7048-86C1-4C076FDD8B54}" type="presParOf" srcId="{4B5AD4AD-8FFD-F741-8DAB-F28CA275817A}" destId="{6F7D1411-4F1A-1A47-8F71-1BFAF1DC3066}" srcOrd="4" destOrd="0" presId="urn:microsoft.com/office/officeart/2005/8/layout/pyramid3"/>
    <dgm:cxn modelId="{D8800312-E26F-CF46-81FF-6D20B2445BFB}" type="presParOf" srcId="{6F7D1411-4F1A-1A47-8F71-1BFAF1DC3066}" destId="{3C72DB4C-18B5-8F43-B22E-F5FB8BBCB266}" srcOrd="0" destOrd="0" presId="urn:microsoft.com/office/officeart/2005/8/layout/pyramid3"/>
    <dgm:cxn modelId="{A093DE24-4C32-F344-80E4-B7A05F130F8B}" type="presParOf" srcId="{6F7D1411-4F1A-1A47-8F71-1BFAF1DC3066}" destId="{7D6D849E-7100-F041-AFB5-46AE66283CDB}" srcOrd="1" destOrd="0" presId="urn:microsoft.com/office/officeart/2005/8/layout/pyramid3"/>
  </dgm:cxnLst>
  <dgm:bg>
    <a:noFill/>
    <a:effectLst>
      <a:glow rad="101600">
        <a:schemeClr val="accent2">
          <a:satMod val="175000"/>
          <a:alpha val="40000"/>
        </a:schemeClr>
      </a:glow>
    </a:effectLst>
  </dgm:bg>
  <dgm:whole>
    <a:ln w="6350"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F12AA-AC50-3B4B-9F21-4297FC923A69}">
      <dsp:nvSpPr>
        <dsp:cNvPr id="0" name=""/>
        <dsp:cNvSpPr/>
      </dsp:nvSpPr>
      <dsp:spPr>
        <a:xfrm rot="10800000">
          <a:off x="0" y="9523"/>
          <a:ext cx="4064199" cy="598560"/>
        </a:xfrm>
        <a:prstGeom prst="trapezoid">
          <a:avLst>
            <a:gd name="adj" fmla="val 67900"/>
          </a:avLst>
        </a:prstGeom>
        <a:noFill/>
        <a:ln w="28575" cmpd="sng">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baseline="0" dirty="0">
              <a:solidFill>
                <a:schemeClr val="tx1"/>
              </a:solidFill>
            </a:rPr>
            <a:t>Name a health care proxy</a:t>
          </a:r>
        </a:p>
      </dsp:txBody>
      <dsp:txXfrm rot="-10800000">
        <a:off x="711234" y="9523"/>
        <a:ext cx="2641729" cy="598560"/>
      </dsp:txXfrm>
    </dsp:sp>
    <dsp:sp modelId="{65C75BEB-8ED5-434A-8EC7-0698D9BE1614}">
      <dsp:nvSpPr>
        <dsp:cNvPr id="0" name=""/>
        <dsp:cNvSpPr/>
      </dsp:nvSpPr>
      <dsp:spPr>
        <a:xfrm rot="10800000">
          <a:off x="406419" y="598560"/>
          <a:ext cx="3251359" cy="598560"/>
        </a:xfrm>
        <a:prstGeom prst="trapezoid">
          <a:avLst>
            <a:gd name="adj" fmla="val 67900"/>
          </a:avLst>
        </a:prstGeom>
        <a:solidFill>
          <a:srgbClr val="3FA0C3"/>
        </a:solidFill>
        <a:ln w="285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Complete The Conversation Starter Guide; Talk to your family</a:t>
          </a:r>
        </a:p>
      </dsp:txBody>
      <dsp:txXfrm rot="-10800000">
        <a:off x="975407" y="598560"/>
        <a:ext cx="2113383" cy="598560"/>
      </dsp:txXfrm>
    </dsp:sp>
    <dsp:sp modelId="{05A21B43-EE67-1341-95E4-4E60D98D9885}">
      <dsp:nvSpPr>
        <dsp:cNvPr id="0" name=""/>
        <dsp:cNvSpPr/>
      </dsp:nvSpPr>
      <dsp:spPr>
        <a:xfrm rot="10800000">
          <a:off x="812839" y="1197121"/>
          <a:ext cx="2438519" cy="598560"/>
        </a:xfrm>
        <a:prstGeom prst="trapezoid">
          <a:avLst>
            <a:gd name="adj" fmla="val 67900"/>
          </a:avLst>
        </a:prstGeom>
        <a:solidFill>
          <a:srgbClr val="92236F"/>
        </a:solidFill>
        <a:ln w="285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n>
                <a:solidFill>
                  <a:schemeClr val="bg1"/>
                </a:solidFill>
              </a:ln>
              <a:solidFill>
                <a:schemeClr val="bg1"/>
              </a:solidFill>
            </a:rPr>
            <a:t>Serious illness conversation with clinician</a:t>
          </a:r>
        </a:p>
      </dsp:txBody>
      <dsp:txXfrm rot="-10800000">
        <a:off x="1239580" y="1197121"/>
        <a:ext cx="1585037" cy="598560"/>
      </dsp:txXfrm>
    </dsp:sp>
    <dsp:sp modelId="{AB2F9C8B-D24D-CE40-80A8-94C0C8BE5041}">
      <dsp:nvSpPr>
        <dsp:cNvPr id="0" name=""/>
        <dsp:cNvSpPr/>
      </dsp:nvSpPr>
      <dsp:spPr>
        <a:xfrm rot="10800000">
          <a:off x="1219259" y="1795681"/>
          <a:ext cx="1625679" cy="598560"/>
        </a:xfrm>
        <a:prstGeom prst="trapezoid">
          <a:avLst>
            <a:gd name="adj" fmla="val 67900"/>
          </a:avLst>
        </a:prstGeom>
        <a:solidFill>
          <a:srgbClr val="FFFFFF"/>
        </a:solidFill>
        <a:ln w="285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Complete a POLST w. clinician</a:t>
          </a:r>
        </a:p>
      </dsp:txBody>
      <dsp:txXfrm rot="-10800000">
        <a:off x="1503753" y="1795681"/>
        <a:ext cx="1056691" cy="598560"/>
      </dsp:txXfrm>
    </dsp:sp>
    <dsp:sp modelId="{3C72DB4C-18B5-8F43-B22E-F5FB8BBCB266}">
      <dsp:nvSpPr>
        <dsp:cNvPr id="0" name=""/>
        <dsp:cNvSpPr/>
      </dsp:nvSpPr>
      <dsp:spPr>
        <a:xfrm rot="10800000">
          <a:off x="1623176" y="2394242"/>
          <a:ext cx="812839" cy="598560"/>
        </a:xfrm>
        <a:prstGeom prst="trapezoid">
          <a:avLst>
            <a:gd name="adj" fmla="val 67900"/>
          </a:avLst>
        </a:prstGeom>
        <a:solidFill>
          <a:srgbClr val="FFFFFF"/>
        </a:solidFill>
        <a:ln w="285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91440" rIns="17780" bIns="17780" numCol="1" spcCol="1270" anchor="t" anchorCtr="0">
          <a:noAutofit/>
        </a:bodyPr>
        <a:lstStyle/>
        <a:p>
          <a:pPr marL="0" lvl="0" indent="0" algn="ctr" defTabSz="622300">
            <a:lnSpc>
              <a:spcPct val="90000"/>
            </a:lnSpc>
            <a:spcBef>
              <a:spcPct val="0"/>
            </a:spcBef>
            <a:spcAft>
              <a:spcPct val="35000"/>
            </a:spcAft>
            <a:buNone/>
          </a:pPr>
          <a:r>
            <a:rPr lang="en-US" sz="1400" kern="1200" dirty="0"/>
            <a:t>End-of-life</a:t>
          </a:r>
        </a:p>
        <a:p>
          <a:pPr marL="0" lvl="0" indent="0" algn="ctr" defTabSz="622300">
            <a:lnSpc>
              <a:spcPct val="90000"/>
            </a:lnSpc>
            <a:spcBef>
              <a:spcPct val="0"/>
            </a:spcBef>
            <a:spcAft>
              <a:spcPct val="35000"/>
            </a:spcAft>
            <a:buNone/>
          </a:pPr>
          <a:r>
            <a:rPr lang="en-US" sz="1400" kern="1200" dirty="0"/>
            <a:t>talk</a:t>
          </a:r>
        </a:p>
      </dsp:txBody>
      <dsp:txXfrm rot="-10800000">
        <a:off x="1623176" y="2394242"/>
        <a:ext cx="812839" cy="5985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7EF62-89C6-4509-B114-4392D0775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611470FE-BDE1-4C99-8386-990333A6C7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AEEFFE-FD58-42D3-81F4-56DCB7B03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4CFF8-1179-42F2-9E6A-169D5482FB85}" type="slidenum">
              <a:rPr lang="en-US" smtClean="0"/>
              <a:t>‹#›</a:t>
            </a:fld>
            <a:endParaRPr lang="en-US"/>
          </a:p>
        </p:txBody>
      </p:sp>
      <p:sp>
        <p:nvSpPr>
          <p:cNvPr id="6" name="Date Placeholder 5">
            <a:extLst>
              <a:ext uri="{FF2B5EF4-FFF2-40B4-BE49-F238E27FC236}">
                <a16:creationId xmlns:a16="http://schemas.microsoft.com/office/drawing/2014/main" id="{73DC8664-EDCE-476F-AFA3-C32E12D098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B9AE39-405B-4049-97BA-982FBED1A57E}" type="datetimeFigureOut">
              <a:rPr lang="en-US" smtClean="0"/>
              <a:t>4/7/2021</a:t>
            </a:fld>
            <a:endParaRPr lang="en-US"/>
          </a:p>
        </p:txBody>
      </p:sp>
    </p:spTree>
    <p:extLst>
      <p:ext uri="{BB962C8B-B14F-4D97-AF65-F5344CB8AC3E}">
        <p14:creationId xmlns:p14="http://schemas.microsoft.com/office/powerpoint/2010/main" val="818871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BEB17-77F2-4F77-B7F7-B9E0F41F89A6}" type="datetimeFigureOut">
              <a:rPr lang="en-US" smtClean="0"/>
              <a:t>4/7/2021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1E428-FE77-4243-B695-1184FEC0E014}" type="slidenum">
              <a:rPr lang="en-US" smtClean="0"/>
              <a:t>‹#›</a:t>
            </a:fld>
            <a:endParaRPr lang="en-US"/>
          </a:p>
        </p:txBody>
      </p:sp>
    </p:spTree>
    <p:extLst>
      <p:ext uri="{BB962C8B-B14F-4D97-AF65-F5344CB8AC3E}">
        <p14:creationId xmlns:p14="http://schemas.microsoft.com/office/powerpoint/2010/main" val="135843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heconversationproject.org/tcp-blog/with-dementia-more-is-needed-than-a-boilerplate-advance-directiv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 </a:t>
            </a:r>
            <a:r>
              <a:rPr lang="en-US" dirty="0"/>
              <a:t>Welcome and Thanks. Outline what is going to happen.</a:t>
            </a:r>
          </a:p>
          <a:p>
            <a:r>
              <a:rPr lang="en-US" b="1" dirty="0"/>
              <a:t>Script</a:t>
            </a:r>
            <a:r>
              <a:rPr lang="en-US" dirty="0"/>
              <a:t> (all script points are suggestions):</a:t>
            </a:r>
          </a:p>
          <a:p>
            <a:r>
              <a:rPr lang="en-US" dirty="0"/>
              <a:t>Thank you</a:t>
            </a:r>
            <a:r>
              <a:rPr lang="en-US" baseline="0" dirty="0"/>
              <a:t> for that kind introduction. And thank YOU all for making time in your busy schedules to learn about The Conversation Project. There is a sign up sheet going around. Thanks for signing in! </a:t>
            </a:r>
          </a:p>
          <a:p>
            <a:r>
              <a:rPr lang="en-US" baseline="0" dirty="0"/>
              <a:t>Over the next (# of) minutes, we are going to enter territory most people do their best to avoid: we will think and talk together about our wishes for care through the end of our lives. </a:t>
            </a:r>
          </a:p>
          <a:p>
            <a:r>
              <a:rPr lang="en-US" baseline="0" dirty="0"/>
              <a:t>I will introduce The Conversation Project’s free Conversation Starter Guide which is designed to help you </a:t>
            </a:r>
            <a:r>
              <a:rPr lang="en-US" i="1" baseline="0" dirty="0"/>
              <a:t>get started </a:t>
            </a:r>
            <a:r>
              <a:rPr lang="en-US" baseline="0" dirty="0"/>
              <a:t>on having a conversation with those important to you. I hope you will leave this session with: </a:t>
            </a:r>
          </a:p>
          <a:p>
            <a:r>
              <a:rPr lang="en-US" baseline="0" dirty="0"/>
              <a:t>-Less anxiety about starting a conversation about what matters most to you;</a:t>
            </a:r>
          </a:p>
          <a:p>
            <a:r>
              <a:rPr lang="en-US" baseline="0" dirty="0"/>
              <a:t>-Some tips and tools for initiating the conversation;</a:t>
            </a:r>
          </a:p>
          <a:p>
            <a:r>
              <a:rPr lang="en-US" baseline="0" dirty="0"/>
              <a:t>-And a commitment to express your wishes and engage others in expressing theirs. </a:t>
            </a:r>
          </a:p>
          <a:p>
            <a:r>
              <a:rPr lang="en-US" baseline="0" dirty="0"/>
              <a:t>(If there is going to be a follow up session, explain that now and give the dates now and at the end.)</a:t>
            </a:r>
          </a:p>
        </p:txBody>
      </p:sp>
      <p:sp>
        <p:nvSpPr>
          <p:cNvPr id="4" name="Slide Number Placeholder 3"/>
          <p:cNvSpPr>
            <a:spLocks noGrp="1"/>
          </p:cNvSpPr>
          <p:nvPr>
            <p:ph type="sldNum" sz="quarter" idx="10"/>
          </p:nvPr>
        </p:nvSpPr>
        <p:spPr/>
        <p:txBody>
          <a:bodyPr/>
          <a:lstStyle/>
          <a:p>
            <a:fld id="{6F119774-DF44-47D7-BF2E-8BA259A2822F}" type="slidenum">
              <a:rPr lang="en-US" smtClean="0"/>
              <a:pPr/>
              <a:t>1</a:t>
            </a:fld>
            <a:endParaRPr lang="en-US" dirty="0"/>
          </a:p>
        </p:txBody>
      </p:sp>
    </p:spTree>
    <p:extLst>
      <p:ext uri="{BB962C8B-B14F-4D97-AF65-F5344CB8AC3E}">
        <p14:creationId xmlns:p14="http://schemas.microsoft.com/office/powerpoint/2010/main" val="156642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371600" y="1143000"/>
            <a:ext cx="4114800" cy="3086100"/>
          </a:xfrm>
          <a:ln/>
        </p:spPr>
      </p:sp>
      <p:sp>
        <p:nvSpPr>
          <p:cNvPr id="39939" name="Notes Placeholder 2"/>
          <p:cNvSpPr>
            <a:spLocks noGrp="1"/>
          </p:cNvSpPr>
          <p:nvPr>
            <p:ph type="body" idx="1"/>
          </p:nvPr>
        </p:nvSpPr>
        <p:spPr>
          <a:xfrm>
            <a:off x="705520" y="4373115"/>
            <a:ext cx="5639368" cy="4142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ormAutofit/>
          </a:bodyPr>
          <a:lstStyle/>
          <a:p>
            <a:pPr lvl="0"/>
            <a:endParaRPr lang="en-US" sz="1200" kern="1200" dirty="0">
              <a:solidFill>
                <a:schemeClr val="tx1"/>
              </a:solidFill>
              <a:effectLst/>
              <a:latin typeface="+mn-lt"/>
              <a:ea typeface="+mn-ea"/>
              <a:cs typeface="+mn-cs"/>
            </a:endParaRPr>
          </a:p>
          <a:p>
            <a:pPr>
              <a:spcBef>
                <a:spcPct val="0"/>
              </a:spcBef>
            </a:pPr>
            <a:r>
              <a:rPr lang="en-US" b="1" dirty="0"/>
              <a:t>Script: </a:t>
            </a:r>
            <a:r>
              <a:rPr lang="en-US" dirty="0"/>
              <a:t>That is why we created our free Conversation Guides!</a:t>
            </a:r>
          </a:p>
          <a:p>
            <a:pPr>
              <a:spcBef>
                <a:spcPct val="0"/>
              </a:spcBef>
            </a:pPr>
            <a:r>
              <a:rPr lang="en-US" dirty="0"/>
              <a:t>In addition to our “flagship” Conversation Guide, there are guides for those caring for someone who is living with Alzheimer’s Disease or another form of dementia; one for talking with a child who is living with a serious illness; one for how to choose a health care proxy (or agent); one on how to be a health care proxy; and one for How to talk with a member of your health care team</a:t>
            </a:r>
          </a:p>
          <a:p>
            <a:pPr>
              <a:spcBef>
                <a:spcPct val="0"/>
              </a:spcBef>
            </a:pPr>
            <a:endParaRPr lang="en-US" dirty="0"/>
          </a:p>
          <a:p>
            <a:pPr>
              <a:spcBef>
                <a:spcPct val="0"/>
              </a:spcBef>
            </a:pPr>
            <a:r>
              <a:rPr lang="en-US" dirty="0"/>
              <a:t>You can find these on our website: The Conversation Project dot org</a:t>
            </a:r>
          </a:p>
          <a:p>
            <a:pPr>
              <a:spcBef>
                <a:spcPct val="0"/>
              </a:spcBef>
            </a:pPr>
            <a:r>
              <a:rPr lang="en-US" u="sng" dirty="0">
                <a:solidFill>
                  <a:srgbClr val="0070C0"/>
                </a:solidFill>
              </a:rPr>
              <a:t>https://theconversationproject.org/get-started</a:t>
            </a:r>
            <a:endParaRPr lang="en-US" u="none" dirty="0">
              <a:solidFill>
                <a:srgbClr val="0070C0"/>
              </a:solidFill>
            </a:endParaRPr>
          </a:p>
          <a:p>
            <a:pPr>
              <a:spcBef>
                <a:spcPct val="0"/>
              </a:spcBef>
            </a:pPr>
            <a:r>
              <a:rPr lang="en-US" u="none" dirty="0">
                <a:solidFill>
                  <a:srgbClr val="0070C0"/>
                </a:solidFill>
              </a:rPr>
              <a:t>And many of the guides are available in multiple language translations!  And, we have an English audio version of our main Starter Guide.</a:t>
            </a:r>
            <a:endParaRPr lang="en-US" u="sng" dirty="0">
              <a:solidFill>
                <a:srgbClr val="0070C0"/>
              </a:solidFill>
            </a:endParaRPr>
          </a:p>
          <a:p>
            <a:pPr lvl="0"/>
            <a:endParaRPr lang="en-US" sz="1200" kern="1200" dirty="0">
              <a:solidFill>
                <a:schemeClr val="tx1"/>
              </a:solidFill>
              <a:effectLst/>
              <a:latin typeface="+mn-lt"/>
              <a:ea typeface="+mn-ea"/>
              <a:cs typeface="+mn-cs"/>
            </a:endParaRPr>
          </a:p>
        </p:txBody>
      </p:sp>
      <p:sp>
        <p:nvSpPr>
          <p:cNvPr id="39940" name="Slide Number Placeholder 3"/>
          <p:cNvSpPr txBox="1">
            <a:spLocks noGrp="1"/>
          </p:cNvSpPr>
          <p:nvPr/>
        </p:nvSpPr>
        <p:spPr bwMode="auto">
          <a:xfrm>
            <a:off x="3992092" y="8743080"/>
            <a:ext cx="3055123" cy="46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0EC0F8-874D-4D57-9BD4-5CD84D0CFB29}"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416248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371600" y="1143000"/>
            <a:ext cx="4114800" cy="3086100"/>
          </a:xfrm>
          <a:ln/>
        </p:spPr>
      </p:sp>
      <p:sp>
        <p:nvSpPr>
          <p:cNvPr id="39939" name="Notes Placeholder 2"/>
          <p:cNvSpPr>
            <a:spLocks noGrp="1"/>
          </p:cNvSpPr>
          <p:nvPr>
            <p:ph type="body" idx="1"/>
          </p:nvPr>
        </p:nvSpPr>
        <p:spPr>
          <a:xfrm>
            <a:off x="705520" y="4373115"/>
            <a:ext cx="5639368" cy="4142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ormAutofit/>
          </a:bodyPr>
          <a:lstStyle/>
          <a:p>
            <a:pPr lvl="0"/>
            <a:endParaRPr lang="en-US" sz="1200" kern="1200" dirty="0">
              <a:solidFill>
                <a:schemeClr val="tx1"/>
              </a:solidFill>
              <a:effectLst/>
              <a:latin typeface="+mn-lt"/>
              <a:ea typeface="+mn-ea"/>
              <a:cs typeface="+mn-cs"/>
            </a:endParaRPr>
          </a:p>
          <a:p>
            <a:pPr>
              <a:spcBef>
                <a:spcPct val="0"/>
              </a:spcBef>
            </a:pPr>
            <a:r>
              <a:rPr lang="en-US" b="1" dirty="0"/>
              <a:t>Script: </a:t>
            </a:r>
            <a:r>
              <a:rPr lang="en-US" dirty="0"/>
              <a:t>…We also have personal workbook for anyone who has been diagnosed with a serious illness and a 2-page guide for all of us on being prepared in the time of COVID-19. Both were created with Ariadne Labs.</a:t>
            </a:r>
          </a:p>
          <a:p>
            <a:pPr>
              <a:spcBef>
                <a:spcPct val="0"/>
              </a:spcBef>
            </a:pPr>
            <a:endParaRPr lang="en-US" dirty="0"/>
          </a:p>
          <a:p>
            <a:pPr>
              <a:spcBef>
                <a:spcPct val="0"/>
              </a:spcBef>
            </a:pPr>
            <a:r>
              <a:rPr lang="en-US" dirty="0"/>
              <a:t>You can find these on our website: The Conversation Project dot org</a:t>
            </a:r>
          </a:p>
          <a:p>
            <a:pPr>
              <a:spcBef>
                <a:spcPct val="0"/>
              </a:spcBef>
            </a:pPr>
            <a:r>
              <a:rPr lang="en-US" dirty="0"/>
              <a:t>https://theconversationproject.org/get-started</a:t>
            </a:r>
          </a:p>
          <a:p>
            <a:pPr>
              <a:spcBef>
                <a:spcPct val="0"/>
              </a:spcBef>
            </a:pPr>
            <a:r>
              <a:rPr lang="en-US" u="none" dirty="0">
                <a:solidFill>
                  <a:srgbClr val="0070C0"/>
                </a:solidFill>
              </a:rPr>
              <a:t>And many of the guides are available in multiple language translations!</a:t>
            </a:r>
            <a:endParaRPr lang="en-US" u="sng" dirty="0">
              <a:solidFill>
                <a:srgbClr val="0070C0"/>
              </a:solidFill>
            </a:endParaRPr>
          </a:p>
          <a:p>
            <a:pPr lvl="0"/>
            <a:endParaRPr lang="en-US" sz="1200" kern="1200" dirty="0">
              <a:solidFill>
                <a:schemeClr val="tx1"/>
              </a:solidFill>
              <a:effectLst/>
              <a:latin typeface="+mn-lt"/>
              <a:ea typeface="+mn-ea"/>
              <a:cs typeface="+mn-cs"/>
            </a:endParaRPr>
          </a:p>
        </p:txBody>
      </p:sp>
      <p:sp>
        <p:nvSpPr>
          <p:cNvPr id="39940" name="Slide Number Placeholder 3"/>
          <p:cNvSpPr txBox="1">
            <a:spLocks noGrp="1"/>
          </p:cNvSpPr>
          <p:nvPr/>
        </p:nvSpPr>
        <p:spPr bwMode="auto">
          <a:xfrm>
            <a:off x="3992092" y="8743080"/>
            <a:ext cx="3055123" cy="46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0EC0F8-874D-4D57-9BD4-5CD84D0CFB29}"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78091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And... personal stories by folks who have felt moved enough by this topic to share their experiences.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89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Tip:</a:t>
            </a:r>
            <a:r>
              <a:rPr lang="en-US" dirty="0"/>
              <a:t> You can show this here to show the types of videos TCP has to help jump start these conversation.  After video – we like to note that we are not making light of death, but rather making the topic more lighthearted and accessible so it’s not all gloom and doom.  This and other videos help bring some humor and ease the gravity.</a:t>
            </a:r>
          </a:p>
          <a:p>
            <a:endParaRPr lang="en-US" dirty="0"/>
          </a:p>
          <a:p>
            <a:r>
              <a:rPr lang="en-US" dirty="0"/>
              <a:t>Or, you may choose to show rather than tell people some ways to start The Conversation later after the icebreakers in Slide 22 </a:t>
            </a:r>
          </a:p>
          <a:p>
            <a:endParaRPr lang="en-US" b="1" dirty="0"/>
          </a:p>
          <a:p>
            <a:r>
              <a:rPr lang="en-US" b="1" dirty="0"/>
              <a:t>Note: </a:t>
            </a:r>
            <a:r>
              <a:rPr lang="en-US" b="0" dirty="0"/>
              <a:t>Clicking on the link will exit the PowerPoint, and open the video on YouTube. You may choose to embed the video into the PowerPoint instead. If you play videos, make sure you have strong internet access and test ahead of time. You can open up You Tube videos and play ahead of time so they are already loaded and ready to go.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23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Key Points: Exemplify</a:t>
            </a:r>
            <a:r>
              <a:rPr lang="en-US" dirty="0"/>
              <a:t> having The Conversation! Walk the walk—don’t just talk the talk. Sometimes we give good advice that we haven’t followed for ourselves. There is integrity in doing this work yourself first before asking someone else to do it. </a:t>
            </a:r>
          </a:p>
          <a:p>
            <a:endParaRPr lang="en-US" dirty="0"/>
          </a:p>
          <a:p>
            <a:r>
              <a:rPr lang="en-US" b="1" dirty="0"/>
              <a:t>Script: </a:t>
            </a:r>
            <a:r>
              <a:rPr lang="en-US" dirty="0"/>
              <a:t>We come to today’s workshop with a variety of perspectives about who we hope will have “The Conversation.” And! We are here to suggest that “The Conversation Starts with YOU”! You see, our thoughts and feelings, beliefs and wishes may not just trip off our tongues, or come popping out of our heads when someone asks: “What do you want for your end of life care??” Though our intentions are good, we really shouldn’t be asking someone ELSE what their wishes are if we haven’t taken a little time to articulate what OUR wishes are. In doing this reflection for ourselves FIRST, we gain some insight into the challenges—and the opportunities/blessings—that are part of having The Conversation. Let’s get started!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74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10000"/>
          </a:bodyPr>
          <a:lstStyle/>
          <a:p>
            <a:r>
              <a:rPr lang="en-US" b="1" baseline="0" dirty="0"/>
              <a:t>Key Point</a:t>
            </a:r>
            <a:r>
              <a:rPr lang="en-US" baseline="0" dirty="0"/>
              <a:t>: “Setting the Table”— a comfortable image for normalizing the conversation. And there need to be some ground rules. </a:t>
            </a:r>
          </a:p>
          <a:p>
            <a:endParaRPr lang="en-US" b="1" baseline="0" dirty="0"/>
          </a:p>
          <a:p>
            <a:r>
              <a:rPr lang="en-US" b="1" baseline="0" dirty="0"/>
              <a:t>Tips</a:t>
            </a:r>
            <a:r>
              <a:rPr lang="en-US" baseline="0" dirty="0"/>
              <a:t>: When talking with professional groups, reminding them that while this will help them with client/patient care, this is an opportunity for them to develop capacity to talk with their own families, friends and clinicians.</a:t>
            </a:r>
          </a:p>
          <a:p>
            <a:endParaRPr lang="en-US" b="1" baseline="0" dirty="0"/>
          </a:p>
          <a:p>
            <a:r>
              <a:rPr lang="en-US" b="1" baseline="0" dirty="0"/>
              <a:t>Note</a:t>
            </a:r>
            <a:r>
              <a:rPr lang="en-US" baseline="0" dirty="0"/>
              <a:t>: While people may set up confidentiality ground rules, we also encourage people to take what they hear today and share it widely (e.g. have the conversation!). We ask only that you not share stories with identifying information (e.g. “Sally said that in her family….” vs. “I heard how important it is to talk with everyone in our family so that no one is left in the dark about my wishes.”) Also: We have found that having a starter conversation is easier to do with someone you don’t know vs. diving in for the first time with a close relation, which is why we suggest splitting up the couples or family members when doing these exercises. Finally, please ensure that all attendees are there voluntarily. If this is provided in a work setting, it shouldn’t be forced.   Silence is also a very valid form of participation – some folks might not be as comfortable sharing and mostly want to observe – that’s ok. </a:t>
            </a:r>
          </a:p>
          <a:p>
            <a:endParaRPr lang="en-US" b="1" baseline="0" dirty="0"/>
          </a:p>
          <a:p>
            <a:r>
              <a:rPr lang="en-US" b="1" baseline="0" dirty="0"/>
              <a:t>Script</a:t>
            </a:r>
            <a:r>
              <a:rPr lang="en-US" baseline="0" dirty="0"/>
              <a:t>: As we begin to use the Conversation Guide, please keep a few things in mind: When answering any questions for yourself, try to give current answers. That is, answer from where you are right now—in your present tense body and mind health.  We will begin with some personal reflection and writing. Next you will be asked to share with someone at your table (and for today’s purposes, we suggest you speak to someone who is NOT your spouse, partner, or family member). Later we will hear from the larger group so we can all learn from one another. (Then review the ground rules on the slide.)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68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371600" y="1143000"/>
            <a:ext cx="4114800" cy="3086100"/>
          </a:xfrm>
          <a:ln/>
        </p:spPr>
      </p:sp>
      <p:sp>
        <p:nvSpPr>
          <p:cNvPr id="40963"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t>Tip</a:t>
            </a:r>
            <a:r>
              <a:rPr lang="en-US" dirty="0"/>
              <a:t>: We’ve found that having</a:t>
            </a:r>
            <a:r>
              <a:rPr lang="en-US" baseline="0" dirty="0"/>
              <a:t> people do some parts of the Conversation Guide right then and there can really get the wheels turning and give them some ideas on how to get the conversation started once they leave the session vs. simply pointing sections out to people.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-We ask the host organization to print enough Conversation Guides for people to use and take with them.  OR, for those hosting virtual events, we suggest the host organization send them printed copied to their homes (remember many may not have access to printers). You can also send the link to the Conversation Guide in advance or pop it into the chat function during a virtual event so participants can download the guide on their computer and follow along.  Remind people they can write all over the one provided because they can print more out for free at their home or office. If doing an in-person event, have some extra pens or pencils on hand.</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-One workshop leader on our team invites people to close their eyes and silently complete the sample sentence in their minds before writing—a short (1-2 minute) meditation to allow people to settle into the exercise.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1" baseline="0" dirty="0"/>
          </a:p>
          <a:p>
            <a:r>
              <a:rPr lang="en-US" b="1" dirty="0"/>
              <a:t>Script: </a:t>
            </a:r>
            <a:r>
              <a:rPr lang="en-US" sz="1200" kern="1200" dirty="0">
                <a:solidFill>
                  <a:schemeClr val="tx1"/>
                </a:solidFill>
                <a:effectLst/>
                <a:latin typeface="+mn-lt"/>
                <a:ea typeface="+mn-ea"/>
                <a:cs typeface="+mn-cs"/>
              </a:rPr>
              <a:t>So, putting your pens and papers aside for a moment, I invite you, as you are comfortable, to close your eyes for this exercise…Feel your body sitting in the chair….your feet on the floor…and take a conscious breath in….and exhale…This is a signal to yourself that this time is for you…</a:t>
            </a:r>
          </a:p>
          <a:p>
            <a:r>
              <a:rPr lang="en-US" sz="1200" kern="1200" dirty="0">
                <a:solidFill>
                  <a:schemeClr val="tx1"/>
                </a:solidFill>
                <a:effectLst/>
                <a:latin typeface="+mn-lt"/>
                <a:ea typeface="+mn-ea"/>
                <a:cs typeface="+mn-cs"/>
              </a:rPr>
              <a:t>And now, in the quiet of your own heart and mind, complete this sentence:</a:t>
            </a:r>
          </a:p>
          <a:p>
            <a:r>
              <a:rPr lang="en-US" sz="1200" i="1" kern="1200" dirty="0">
                <a:solidFill>
                  <a:schemeClr val="tx1"/>
                </a:solidFill>
                <a:effectLst/>
                <a:latin typeface="+mn-lt"/>
                <a:ea typeface="+mn-ea"/>
                <a:cs typeface="+mn-cs"/>
              </a:rPr>
              <a:t>When I think about the end of my life, what matters to me is…  </a:t>
            </a:r>
            <a:r>
              <a:rPr lang="en-US" sz="1200" kern="1200" dirty="0">
                <a:solidFill>
                  <a:schemeClr val="tx1"/>
                </a:solidFill>
                <a:effectLst/>
                <a:latin typeface="+mn-lt"/>
                <a:ea typeface="+mn-ea"/>
                <a:cs typeface="+mn-cs"/>
              </a:rPr>
              <a:t>(Pause and let people reflect. You may wish to repeat the sentence slowly and then pause again for a full minute, saying, “Take just a minute to reflect on this…”</a:t>
            </a:r>
          </a:p>
          <a:p>
            <a:r>
              <a:rPr lang="en-US" sz="1200" kern="1200" dirty="0">
                <a:solidFill>
                  <a:schemeClr val="tx1"/>
                </a:solidFill>
                <a:effectLst/>
                <a:latin typeface="+mn-lt"/>
                <a:ea typeface="+mn-ea"/>
                <a:cs typeface="+mn-cs"/>
              </a:rPr>
              <a:t>Then: Thank you. Gently open your eyes and please open your Conversation Guide, turn to page ___ and take 2 minutes to write down what occurred to you: bullet points or notes, short phrases, or complete sentences.  Your aim is to move what was in your mind or heart and put it into words on the page so  you are better prepared to articulate What Matters Most to you. [Time 2 minutes]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That’s not a lot of time to come up with your What Matters Most statements, but it’s a good start on the “Conversation Guide.” Now, let’s pair up with 2 other people to share –as you are comfortable--your What Matters Most thoughts. (You can have people pair up or talk in groups of three. Having 2-3 minutes each seems to be enough people to feel they had enough time to speak and be heard.)  </a:t>
            </a:r>
          </a:p>
          <a:p>
            <a:r>
              <a:rPr lang="en-US" sz="1200" kern="1200" dirty="0">
                <a:solidFill>
                  <a:schemeClr val="tx1"/>
                </a:solidFill>
                <a:effectLst/>
                <a:latin typeface="+mn-lt"/>
                <a:ea typeface="+mn-ea"/>
                <a:cs typeface="+mn-cs"/>
              </a:rPr>
              <a:t>[Bring the group back to attention with a bell or your voice. You can say something like, “I’m sorry to interrupt such wonderful sharing…”]</a:t>
            </a:r>
          </a:p>
          <a:p>
            <a:pPr>
              <a:spcBef>
                <a:spcPct val="0"/>
              </a:spcBef>
            </a:pPr>
            <a:endParaRPr lang="en-US" dirty="0"/>
          </a:p>
        </p:txBody>
      </p:sp>
      <p:sp>
        <p:nvSpPr>
          <p:cNvPr id="40964"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F6AF26-17DC-4759-A0C8-62BD53AA89A3}"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870880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371600" y="1143000"/>
            <a:ext cx="4114800" cy="30861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Examples of what matters to people during their care at the end-of-life. Feel free to add your own.</a:t>
            </a:r>
          </a:p>
        </p:txBody>
      </p:sp>
    </p:spTree>
    <p:extLst>
      <p:ext uri="{BB962C8B-B14F-4D97-AF65-F5344CB8AC3E}">
        <p14:creationId xmlns:p14="http://schemas.microsoft.com/office/powerpoint/2010/main" val="548964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Sharing your ‘What matters to me’ statement with those that matter most to you could be a big help down the road. It could help them communicate to your health care team what is most important to you—what’s worth pursing treatment for, and what isn’t. </a:t>
            </a:r>
          </a:p>
          <a:p>
            <a:r>
              <a:rPr lang="en-US" sz="1200" kern="1200" dirty="0">
                <a:solidFill>
                  <a:schemeClr val="tx1"/>
                </a:solidFill>
                <a:effectLst/>
                <a:latin typeface="+mn-lt"/>
                <a:ea typeface="+mn-ea"/>
                <a:cs typeface="+mn-cs"/>
              </a:rPr>
              <a:t>Let’s hear from a few people about what you shared or something that you heard that inspired or surprised you? [Sharing in large group: 3-4 people or about 5 minutes.]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Tip: </a:t>
            </a:r>
            <a:r>
              <a:rPr lang="en-US" sz="1200" kern="1200" dirty="0">
                <a:solidFill>
                  <a:schemeClr val="tx1"/>
                </a:solidFill>
                <a:effectLst/>
                <a:latin typeface="+mn-lt"/>
                <a:ea typeface="+mn-ea"/>
                <a:cs typeface="+mn-cs"/>
              </a:rPr>
              <a:t>If people raise questions about medical or ethical topics you don’t feel qualified or comfortable answering, it’s ok to say, “I don’t know,” or “I really can’t comment on that; perhaps that’s a good topic for a future workshop or discussion group.”</a:t>
            </a:r>
            <a:br>
              <a:rPr lang="en-US" sz="1200" kern="1200" dirty="0">
                <a:solidFill>
                  <a:schemeClr val="tx1"/>
                </a:solidFill>
                <a:effectLst/>
                <a:latin typeface="+mn-lt"/>
                <a:ea typeface="+mn-ea"/>
                <a:cs typeface="+mn-cs"/>
              </a:rPr>
            </a:b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331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 </a:t>
            </a:r>
            <a:r>
              <a:rPr lang="en-US" dirty="0"/>
              <a:t>The next section of the Conversation Guide is all about Planning Your Talk. Having your say in health care is more likely if you share how you feel about certain situations that could arise now and in the future. This part of the Guide is set up with questions and answers on a simple sliding scale,  to help you see and share where you fall on a spectrum of possible answers.</a:t>
            </a:r>
          </a:p>
          <a:p>
            <a:endParaRPr lang="en-US" baseline="0" dirty="0"/>
          </a:p>
          <a:p>
            <a:r>
              <a:rPr lang="en-US" baseline="0" dirty="0"/>
              <a:t>Note the three sections: </a:t>
            </a:r>
          </a:p>
          <a:p>
            <a:r>
              <a:rPr lang="en-US" baseline="0" dirty="0"/>
              <a:t>What role you want to have in the decision-making process?</a:t>
            </a:r>
          </a:p>
          <a:p>
            <a:r>
              <a:rPr lang="en-US" baseline="0" dirty="0"/>
              <a:t>What kind of care you want to receive?</a:t>
            </a:r>
          </a:p>
          <a:p>
            <a:r>
              <a:rPr lang="en-US" baseline="0" dirty="0"/>
              <a:t>What role you want your loved ones to play?</a:t>
            </a:r>
          </a:p>
          <a:p>
            <a:endParaRPr lang="en-US" baseline="0" dirty="0"/>
          </a:p>
          <a:p>
            <a:r>
              <a:rPr lang="en-US" b="1" baseline="0" dirty="0"/>
              <a:t>Script</a:t>
            </a:r>
            <a:r>
              <a:rPr lang="en-US" baseline="0" dirty="0"/>
              <a:t>: Let’s take 5 minutes now to look at the questions and see where you would place your answer along the scale. It’s not a speed test! Just proceed along and stop when you arrive at the section that is headed “Step 3: Start Talking” I’ll let you know when 5 minutes is up.”</a:t>
            </a:r>
          </a:p>
          <a:p>
            <a:endParaRPr lang="en-US" baseline="0" dirty="0"/>
          </a:p>
          <a:p>
            <a:r>
              <a:rPr lang="en-US" baseline="0" dirty="0"/>
              <a:t>[after 5 minutes]: “Let’s just check in. What was that exercise like for you? What did you notice? Were some questions harder to answer than others? Would someone be willing to share?” (Note: A question that causes someone to say that they just don’t know or thought they would answer one way, but ended up answering another way may indicate that this question is a good one to be sure to have a deeper conversation about.)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07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Key Point: </a:t>
            </a:r>
            <a:r>
              <a:rPr lang="en-US" b="0" dirty="0"/>
              <a:t>Let people know who you are and </a:t>
            </a:r>
            <a:r>
              <a:rPr lang="en-US" dirty="0"/>
              <a:t>why you are motivated to share The Conversation Project</a:t>
            </a:r>
            <a:r>
              <a:rPr lang="en-US"/>
              <a:t>. Personal/positive </a:t>
            </a:r>
            <a:r>
              <a:rPr lang="en-US" dirty="0"/>
              <a:t>stories help connect to </a:t>
            </a:r>
            <a:r>
              <a:rPr lang="en-US"/>
              <a:t>the audience.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8DC1-C69F-4FD8-8106-C31C93781D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054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371600" y="1143000"/>
            <a:ext cx="4114800" cy="3086100"/>
          </a:xfrm>
          <a:ln/>
        </p:spPr>
      </p:sp>
      <p:sp>
        <p:nvSpPr>
          <p:cNvPr id="43011"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p>
            <a:pPr>
              <a:spcBef>
                <a:spcPct val="0"/>
              </a:spcBef>
            </a:pPr>
            <a:r>
              <a:rPr lang="en-US" b="1" dirty="0"/>
              <a:t>Script: </a:t>
            </a:r>
            <a:r>
              <a:rPr lang="en-US" dirty="0"/>
              <a:t>So, now you have something you would like to tell someone! Great! Let’s turn to the next section headed “Step 3: Start Talking”.</a:t>
            </a:r>
            <a:r>
              <a:rPr lang="en-US" b="1" dirty="0"/>
              <a:t> Who</a:t>
            </a:r>
            <a:r>
              <a:rPr lang="en-US" dirty="0"/>
              <a:t> do you want to talk to? </a:t>
            </a:r>
            <a:r>
              <a:rPr lang="en-US" b="1" dirty="0"/>
              <a:t>Where</a:t>
            </a:r>
            <a:r>
              <a:rPr lang="en-US" dirty="0"/>
              <a:t> would you AND those you want to talk with feel comfortable talking? </a:t>
            </a:r>
            <a:r>
              <a:rPr lang="en-US" b="1" dirty="0"/>
              <a:t>When</a:t>
            </a:r>
            <a:r>
              <a:rPr lang="en-US" dirty="0"/>
              <a:t> would be a good time to talk? </a:t>
            </a:r>
          </a:p>
          <a:p>
            <a:pPr>
              <a:spcBef>
                <a:spcPct val="0"/>
              </a:spcBef>
            </a:pPr>
            <a:endParaRPr lang="en-US" dirty="0"/>
          </a:p>
          <a:p>
            <a:pPr>
              <a:spcBef>
                <a:spcPct val="0"/>
              </a:spcBef>
            </a:pPr>
            <a:r>
              <a:rPr lang="en-US" b="1" dirty="0"/>
              <a:t>Tip</a:t>
            </a:r>
            <a:r>
              <a:rPr lang="en-US" dirty="0"/>
              <a:t>: depending on your time, you may be able to give people time to work on this section, or just point out a few ideas to guide them, e.g.: tell more than one person; talk over time and sooner rather than later; it’s not one giant conversation; it can be had in small pieces—like dropping a gem in another conversation—over time. And it doesn’t have to be an in-person conversation. Phone, FaceTime, Zoom etc. can work. </a:t>
            </a:r>
            <a:r>
              <a:rPr lang="en-US" baseline="0" dirty="0"/>
              <a:t>People can print it, do it online, email it to someone, write a letter, etc.</a:t>
            </a:r>
          </a:p>
        </p:txBody>
      </p:sp>
      <p:sp>
        <p:nvSpPr>
          <p:cNvPr id="43012"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8A9E92-794D-4A46-AD9E-C7C07CE59AEE}"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56862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Key point</a:t>
            </a:r>
            <a:r>
              <a:rPr lang="en-US" dirty="0"/>
              <a:t>: Have a Conversation(s) over time, sooner rather than later, don’t wait for crisis in the ICU. </a:t>
            </a:r>
          </a:p>
          <a:p>
            <a:r>
              <a:rPr lang="en-US" b="1" dirty="0"/>
              <a:t>Tip: </a:t>
            </a:r>
            <a:r>
              <a:rPr lang="en-US" dirty="0"/>
              <a:t>If you have brief stories about sharing the conversation—humorous or touching--this is a good point to insert them if you have time. </a:t>
            </a:r>
          </a:p>
          <a:p>
            <a:r>
              <a:rPr lang="en-US" b="1" dirty="0"/>
              <a:t>Script: </a:t>
            </a:r>
            <a:r>
              <a:rPr lang="en-US" b="0" dirty="0"/>
              <a:t>When should we be having The Conversation? (they you can read from the slide)</a:t>
            </a:r>
            <a:endParaRPr lang="en-US" b="1"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475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a moment to share their thoughts, comments and concerns after they have made their plans.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414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But how do you actually bring it up? We offer a page of “ice-breakers” that we hope will help you. </a:t>
            </a:r>
          </a:p>
          <a:p>
            <a:r>
              <a:rPr lang="en-US" sz="1200" b="1" kern="1200" dirty="0">
                <a:solidFill>
                  <a:schemeClr val="tx1"/>
                </a:solidFill>
                <a:effectLst/>
                <a:latin typeface="+mn-lt"/>
                <a:ea typeface="+mn-ea"/>
                <a:cs typeface="+mn-cs"/>
              </a:rPr>
              <a:t>Tip</a:t>
            </a:r>
            <a:r>
              <a:rPr lang="en-US" sz="1200" kern="1200" dirty="0">
                <a:solidFill>
                  <a:schemeClr val="tx1"/>
                </a:solidFill>
                <a:effectLst/>
                <a:latin typeface="+mn-lt"/>
                <a:ea typeface="+mn-ea"/>
                <a:cs typeface="+mn-cs"/>
              </a:rPr>
              <a:t>: you can point out 1-2 of your favorites.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Part of our strategy is to incorporate accountability into the workshop process. If you are able to offer a follow up session you can remind people of that now: We will be holding a follow up session to this introduction. Part 2 is an opportunity to return to report on and process the experience of having had The Conversation. How did it go—or not go? What questions do you have now? What else do you need to learn? How can we support one another in community to keep going—to talk with all the people in our circle of care, get a health care proxy, talk with our clinicians, and review or revisit our wishes in the face of a change in status? Etc.</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227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a:t>
            </a:r>
            <a:r>
              <a:rPr lang="en-US" dirty="0"/>
              <a:t>: We find one of the best ways to start is by talking about a health care proxy first. Proxy framing can be a softer entrance (who would speak for you if you can’t speak for yourself). Some folks can handle the idea of an accident that they will recover from better. And, if COVID taught us anything, it was that no matter the age, we were all vulnerable to something unexpected happening where we may not be able to speak up for ourselves.  Making sure you have a trusted decision maker to be your advocate is something most can relate to. </a:t>
            </a:r>
          </a:p>
          <a:p>
            <a:endParaRPr lang="en-US" dirty="0"/>
          </a:p>
          <a:p>
            <a:r>
              <a:rPr lang="en-US" b="1" dirty="0"/>
              <a:t>Note</a:t>
            </a:r>
            <a:r>
              <a:rPr lang="en-US" dirty="0"/>
              <a:t>: This doesn’t have to be a spouse, parent, child – it should be someone you are comfortable with who you trust to honor YOUR wishes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842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Tip:</a:t>
            </a:r>
            <a:r>
              <a:rPr lang="en-US" dirty="0"/>
              <a:t> You may choose to show rather than tell people that choosing a proxy is a great way to start The Conversation.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b="0" dirty="0"/>
              <a:t>Clicking on the link will exit the PowerPoint, and open the video on YouTube. You may choose to embed the video into the PowerPoint </a:t>
            </a:r>
            <a:r>
              <a:rPr lang="en-US" b="0"/>
              <a:t>instead. </a:t>
            </a:r>
            <a:r>
              <a:rPr lang="en-US" b="0" dirty="0"/>
              <a:t>If you play videos, make sure you have strong internet access and test ahead of time. You can open up You Tube videos and play ahead of time so they are already loaded and ready to go.</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487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Tip: </a:t>
            </a:r>
            <a:r>
              <a:rPr lang="en-US" sz="1200" kern="1200" dirty="0">
                <a:solidFill>
                  <a:schemeClr val="tx1"/>
                </a:solidFill>
                <a:effectLst/>
                <a:latin typeface="+mn-lt"/>
                <a:ea typeface="+mn-ea"/>
                <a:cs typeface="+mn-cs"/>
              </a:rPr>
              <a:t>If you have ample time, you could offer people a chance to practice their opening gambit with others in the group. Our workshop leaders find they don’t usually have this time, even with a 90 minute session. </a:t>
            </a:r>
          </a:p>
          <a:p>
            <a:endParaRPr lang="en-US" b="1" dirty="0"/>
          </a:p>
          <a:p>
            <a:r>
              <a:rPr lang="en-US" b="1" dirty="0"/>
              <a:t>Note: </a:t>
            </a:r>
            <a:r>
              <a:rPr lang="en-US" b="0" dirty="0"/>
              <a:t> Help folks focus on icebreakers they could use to start a conversation.  If in-person, have them t</a:t>
            </a:r>
            <a:r>
              <a:rPr lang="en-US" dirty="0"/>
              <a:t>urn and talk with their neighbor. If doing a virtual session, either set up breakouts or ask folks to chat in how they may start a conversation once they take this home with them. </a:t>
            </a:r>
            <a:endParaRPr lang="en-US" b="0" dirty="0"/>
          </a:p>
          <a:p>
            <a:endParaRPr lang="en-US" b="0" dirty="0"/>
          </a:p>
          <a:p>
            <a:r>
              <a:rPr lang="en-US" b="1" dirty="0"/>
              <a:t>Script</a:t>
            </a:r>
            <a:r>
              <a:rPr lang="en-US" dirty="0"/>
              <a:t>: Now that we’ve gone over some ways to jump start a conversation – the one-liners in the kit, and the video examples shown early (Practice Makes Perfect) and the Proxy video – it’s your turn to practice. Which of the previous icebreakers might you use – or what other openers could resonate with someone you want to talk with?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756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371600" y="1143000"/>
            <a:ext cx="4114800" cy="3086100"/>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 – Decide ahead of time whether you want to include information about any of these topics and be prepared with state-specific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*caution about introducing MOLST/POLST</a:t>
            </a:r>
            <a:r>
              <a:rPr lang="en-US" sz="1200" b="0" kern="1200" dirty="0">
                <a:solidFill>
                  <a:schemeClr val="tx1"/>
                </a:solidFill>
                <a:effectLst/>
                <a:latin typeface="+mn-lt"/>
                <a:ea typeface="+mn-ea"/>
                <a:cs typeface="+mn-cs"/>
              </a:rPr>
              <a:t>: </a:t>
            </a:r>
            <a:r>
              <a:rPr lang="en-US" sz="1800" dirty="0">
                <a:effectLst/>
                <a:latin typeface="Calibri" panose="020F0502020204030204" pitchFamily="34" charset="0"/>
                <a:ea typeface="Times New Roman" panose="02020603050405020304" pitchFamily="18" charset="0"/>
              </a:rPr>
              <a:t> remember that POLST is for those who are seriously ill or have advanced frailty – it is not for everyone. T</a:t>
            </a:r>
            <a:r>
              <a:rPr lang="en-US" sz="1200" b="0" kern="1200" dirty="0">
                <a:solidFill>
                  <a:schemeClr val="tx1"/>
                </a:solidFill>
                <a:effectLst/>
                <a:latin typeface="+mn-lt"/>
                <a:ea typeface="+mn-ea"/>
                <a:cs typeface="+mn-cs"/>
              </a:rPr>
              <a:t>his takes the conversation into clinical territory, if you are able to have this in a second session, we find it easier for folks to focus on the values-based conversations first so not as daunting (and clinical conversations often go down the rabbit hole of scenario planning, which we cannot prepare for every type of scenario!) Just be sure to make this all clear!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If you won’t be addressing these things, have an idea of who to point people to (estate attorney? Doctor?) who might be able to answer questions people have after this session.</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And you can invite people to join you in spreading TCP</a:t>
            </a:r>
            <a:r>
              <a:rPr lang="en-US" sz="1200" kern="1200" dirty="0">
                <a:solidFill>
                  <a:schemeClr val="tx1"/>
                </a:solidFill>
                <a:effectLst/>
                <a:latin typeface="+mn-lt"/>
                <a:ea typeface="+mn-ea"/>
                <a:cs typeface="+mn-cs"/>
              </a:rPr>
              <a:t>:  People experiencing the Conversation Guide and learning about TCP’s mission are also discovering they want to be champions to spread that mission and model in their communities. We are here to support your doing that. We offer free, web-based trainings/recordings and regular community webinars for people around the country. Our web-based resource center is updated regularly to include examples of best practices from our faculty and from people who are learning what works in their communities—from hosting book discussion groups or Death Over Dinner events, to leading their health systems teams in integrating The Conversation Guide in their flow of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544522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dirty="0">
                <a:effectLst/>
                <a:latin typeface="Roboto"/>
                <a:ea typeface="Calibri" panose="020F0502020204030204" pitchFamily="34" charset="0"/>
                <a:cs typeface="Arial" panose="020B0604020202020204" pitchFamily="34" charset="0"/>
              </a:rPr>
              <a:t>Below and in the next 4 slides are stories we share that you can use to illustrate key points within our Conversation Guide: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effectLst/>
                <a:latin typeface="Roboto"/>
                <a:ea typeface="Calibri" panose="020F0502020204030204" pitchFamily="34" charset="0"/>
                <a:cs typeface="Arial" panose="020B0604020202020204" pitchFamily="34" charset="0"/>
              </a:rPr>
              <a:t>Make the role you want to play known</a:t>
            </a:r>
            <a:r>
              <a:rPr lang="en-US" sz="1000" dirty="0">
                <a:effectLst/>
                <a:latin typeface="Roboto"/>
                <a:ea typeface="Calibri" panose="020F0502020204030204" pitchFamily="34" charset="0"/>
                <a:cs typeface="Arial" panose="020B0604020202020204" pitchFamily="34" charset="0"/>
              </a:rPr>
              <a:t>. Whether you want someone else to decide what’s best or if you want your wishes to be followed completely without stray – make sure this is known to those who may have to make decisions on your behalf.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000" dirty="0">
                <a:effectLst/>
                <a:latin typeface="Roboto"/>
                <a:ea typeface="Calibri" panose="020F0502020204030204" pitchFamily="34" charset="0"/>
                <a:cs typeface="Arial" panose="020B0604020202020204" pitchFamily="34" charset="0"/>
              </a:rPr>
              <a:t>A woman at one of our workshops noted she really wanted her adult kids to decide what kind of care she would receive and for them to make whatever decisions that brought them peace. This is the conversation she needs to have with them – to tell them this wish so they aren’t left wondering what their mom would have wanted.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000" u="sng" dirty="0">
                <a:solidFill>
                  <a:srgbClr val="0563C1"/>
                </a:solidFill>
                <a:effectLst/>
                <a:latin typeface="Roboto"/>
                <a:ea typeface="Calibri" panose="020F0502020204030204" pitchFamily="34" charset="0"/>
                <a:cs typeface="Arial" panose="020B0604020202020204" pitchFamily="34" charset="0"/>
                <a:hlinkClick r:id="rId3"/>
              </a:rPr>
              <a:t>Katy Butler</a:t>
            </a:r>
            <a:r>
              <a:rPr lang="en-US" sz="1000" dirty="0">
                <a:effectLst/>
                <a:latin typeface="Roboto"/>
                <a:ea typeface="Calibri" panose="020F0502020204030204" pitchFamily="34" charset="0"/>
                <a:cs typeface="Arial" panose="020B0604020202020204" pitchFamily="34" charset="0"/>
              </a:rPr>
              <a:t>, author, wrote a letter to her family laying out specifically what she would want (and not want) should she be diagnosed with dementia and were unable to make her own care decisions later. She wanted to be explicit and knew what she would want given the experiences she went through with her own father at the end of his life.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127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What kind of care you want to receive?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Give current answers </a:t>
            </a:r>
            <a:r>
              <a:rPr lang="en-US" dirty="0"/>
              <a:t>– a reminder that there is no way to discuss every hypothetical scenario that might come up for us (“will I get cancer? Be in a car accident??”) – a reminder to everyone as they continue with this process or introduce it to loved ones to encourage them to give answers based on what they would want right now. You can have another conversation if a new diagnosis or life change occurs – we hope you will have many conversations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Roboto"/>
                <a:ea typeface="Calibri" panose="020F0502020204030204" pitchFamily="34" charset="0"/>
                <a:cs typeface="Arial" panose="020B0604020202020204" pitchFamily="34" charset="0"/>
              </a:rPr>
              <a:t>One of our TCP leaders and her husband went through the Conversation Guide and shared their answers. Her husband started sharing what he would want in the future, as if he were over 80 with a diagnosis of Alzheimer’s. She stopped him and said: what if something should happen to you now. What is most important to you at this age and in your current health, body and mind?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Home is not always feasible. Probe for what’s important. </a:t>
            </a:r>
            <a:r>
              <a:rPr lang="en-US" dirty="0"/>
              <a:t>We hear from many people that “my grandma said the only thing she wanted was to die at home and we just weren’t able to do that” – we know it isn’t always medically, financially, or physically feasible and that it can be important to learn more. Does your loved one have a pet they want to see? Are they afraid no one will visit them? What are the values behind “home” that are most important to incorporate?  The story of Nana and her cat – one of our leaders grandmothers noted she wanted to die at home, when she unpacked “why” – she really just wanted to be sure to have her cat by her side.</a:t>
            </a:r>
          </a:p>
          <a:p>
            <a:r>
              <a:rPr lang="en-US" b="1" dirty="0"/>
              <a:t>Be wary of “whole enchiladas” and “plug pulling” </a:t>
            </a:r>
            <a:r>
              <a:rPr lang="en-US" dirty="0"/>
              <a:t>– There are plenty of folks who think they’ve had “the conversation” – “if I ever get like that, pull the plug” or “make sure you give me the whole enchilada” come up a lot.  That isn’t actually very helpful info! Encourage people to share more “it sounds like you’re worried about receiving too little care, is that right? Tell me more?” The scale questions can be really helpful here.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09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7500" lnSpcReduction="20000"/>
          </a:bodyPr>
          <a:lstStyle/>
          <a:p>
            <a:r>
              <a:rPr lang="en-US" b="1" dirty="0"/>
              <a:t>Key Point: </a:t>
            </a:r>
            <a:r>
              <a:rPr lang="en-US" b="0" dirty="0"/>
              <a:t>Finding out who is in the room and creating a comfortable setting for sharing. If you have more time allotted for this and feel the need, you could take the time for everyone to go around the room to say their names/organizations (in groups less than 8). Or, in a larger group have people share in pairs or threes:</a:t>
            </a:r>
          </a:p>
          <a:p>
            <a:endParaRPr lang="en-US" b="1" dirty="0"/>
          </a:p>
          <a:p>
            <a:r>
              <a:rPr lang="en-US" b="1" dirty="0"/>
              <a:t>Script: </a:t>
            </a:r>
            <a:r>
              <a:rPr lang="en-US" dirty="0"/>
              <a:t>We know that everyone has a story…A story of an experience with death or of serving as someone’s proxy or maybe a time when someone wasn’t able to speak for themselves due to an accident or illness.  Someone you care about…a patient…a friend…a family member. As you recall your story, think about whether you had an opportunity to talk about what their wishes for care were…and whether those wishes were respected…We’d like to make time for you to briefly share your story. </a:t>
            </a:r>
            <a:r>
              <a:rPr lang="en-US" b="0" dirty="0"/>
              <a:t>Please arrange yourselves in groups of two (or three) and then I will give you instructions. Please: if you are here with a partner, spouse, or family member, try to arrange yourselves to be in different groups. </a:t>
            </a:r>
          </a:p>
          <a:p>
            <a:endParaRPr lang="en-US" b="0" dirty="0"/>
          </a:p>
          <a:p>
            <a:r>
              <a:rPr lang="en-US" b="0" dirty="0"/>
              <a:t>[Once arranged]: Please introduce yourself, sharing your name and organization. Next, recall a time when you experienced a death—personally or professionally. Share whether you think the person’s wishes were known and respected. As you are comfortable, take three minutes to share the heart of that story with your group. I will ring a bell (or however you will do this) at three minute intervals which means you may thank people for listening and allow the next person to speak. To the people who are listening, that is all you need to do: just listen with a caring heart. Try not to be thinking ahead to what you will say. Listeners don’t need to ask questions or fix anything; allow the person to simply tell their story. Ready? Begin. </a:t>
            </a:r>
          </a:p>
          <a:p>
            <a:endParaRPr lang="en-US" b="0" dirty="0"/>
          </a:p>
          <a:p>
            <a:r>
              <a:rPr lang="en-US" b="0" dirty="0"/>
              <a:t>[At the end of the exercise]: Thank you! Did you notice what happened? We hear all the time that ‘people don’t want to talk about death or dying…’ And then we give you three minutes and the room is suddenly abuzz with people talking! I think we DO want to talk about it. Most of us are just waiting for an invitation—for a safe space and a caring listener—to tell our story and share our wishes. Thank you for sharing your very important story today…You have demonstrated just how important it is to talk about our wishes for care so that they can be respected…</a:t>
            </a:r>
          </a:p>
          <a:p>
            <a:endParaRPr lang="en-US" b="0" baseline="0" dirty="0"/>
          </a:p>
          <a:p>
            <a:r>
              <a:rPr lang="en-US" b="1" baseline="0" dirty="0"/>
              <a:t>Tip: </a:t>
            </a:r>
            <a:r>
              <a:rPr lang="en-US" baseline="0" dirty="0"/>
              <a:t>This may be a good time to point out to folks that TCP really has no preference for whether or not people want aggressive treatment or aggressive comfort care; everyone’s preferences are unique. We simply encourage you talk about it.</a:t>
            </a:r>
          </a:p>
          <a:p>
            <a:endParaRPr lang="en-US" dirty="0"/>
          </a:p>
          <a:p>
            <a:endParaRPr lang="en-US" b="1"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8DC1-C69F-4FD8-8106-C31C93781D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707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What role you want those that may be involved in your care (friend, family, loved one) to play?</a:t>
            </a:r>
          </a:p>
          <a:p>
            <a:endParaRPr lang="en-US" dirty="0"/>
          </a:p>
          <a:p>
            <a:r>
              <a:rPr lang="en-US" b="1" dirty="0"/>
              <a:t>Ask if this person will/can honor your wishes </a:t>
            </a:r>
            <a:r>
              <a:rPr lang="en-US" dirty="0"/>
              <a:t>– It is important to ask if your loved one can honor your wishes. If not, you may want to find another health care agent/proxy. Our proxy guide has good tips for this.</a:t>
            </a: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Roboto"/>
                <a:ea typeface="Roboto"/>
                <a:cs typeface="Roboto"/>
              </a:rPr>
              <a:t>Joy, a married mother of grown children, needed to choose her proxy. She talked to her husband first. He told her, “I could never unhook you from anything. I will hold your hand for 20 years even if you’re too sick to respond.” Joy then went to her son. He said, “Got it, Mom—I know you don’t want any extreme measures to save your life. I’ll never let anyone hook you up.” Finally, Joy went to her daughter, who said, “I hear what’s important to you and I know any choice I would make should depend on your prognosis and chances for recovery.” After hearing that her daughter had really listened to her, while her husband and son weren’t able to put aside their own thoughts and feelings in decision-making, Joy chose her daughter as her proxy.</a:t>
            </a:r>
            <a:endParaRPr lang="en-US" sz="1800" dirty="0">
              <a:effectLst/>
              <a:latin typeface="Arial" panose="020B0604020202020204" pitchFamily="34" charset="0"/>
              <a:ea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Chosen in Good Faith</a:t>
            </a:r>
            <a:r>
              <a:rPr lang="en-US" dirty="0"/>
              <a:t>: </a:t>
            </a:r>
            <a:r>
              <a:rPr lang="en-US" sz="1800" dirty="0">
                <a:effectLst/>
                <a:latin typeface="Roboto"/>
                <a:ea typeface="Roboto"/>
                <a:cs typeface="Roboto"/>
              </a:rPr>
              <a:t>Sofia, age 59, and Alex, age 42, attended a Start-a-Conversation workshop at their church. Sofia had health issues and knew she needed a proxy—but was single, with no kids, and estranged from her family. Alex was a healthy single person with two brothers—neither of whom she’d be comfortable asking to be her proxy. At the end of the workshop, the speaker encouraged attendees to choose a proxy. He added that if people didn’t have an obvious choice in their lives, they might find someone in the group capable of serving. Sofia and Alex had sat next to each other many times in church, so they turned to each other and started talking. After meeting for coffee several times and talking about what matters to them and what’s important in a proxy, they felt comfortable choosing each other.</a:t>
            </a:r>
            <a:endParaRPr lang="en-US" sz="1800" dirty="0">
              <a:effectLst/>
              <a:latin typeface="Arial" panose="020B0604020202020204" pitchFamily="34" charset="0"/>
              <a:ea typeface="Arial" panose="020B0604020202020204" pitchFamily="34" charset="0"/>
            </a:endParaRPr>
          </a:p>
          <a:p>
            <a:r>
              <a:rPr lang="en-US" b="1" dirty="0"/>
              <a:t>Tell more than one person </a:t>
            </a:r>
            <a:r>
              <a:rPr lang="en-US" dirty="0"/>
              <a:t>– If you have a large family, or multiple people who will want to be involved with your care at the end of life, it can make a big difference to keep folks in the loop. Not everyone needs the full details, but at the very least saying something like “Suzy is in charge if I ever need someone to make health care decisions – we’ve talked about what I want and I hope you’ll all support her” can go a long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Roboto"/>
                <a:ea typeface="Calibri" panose="020F0502020204030204" pitchFamily="34" charset="0"/>
                <a:cs typeface="Arial" panose="020B0604020202020204" pitchFamily="34" charset="0"/>
              </a:rPr>
              <a:t>*We are hoping to avoid the “Seagull effect”: the out-of-town sibling who doesn’t know what their parent may want swoops in and “dumps” all over the carefully made plans of those who are right by the parent’s side and know what the parent wants.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b="1" dirty="0">
                <a:effectLst/>
                <a:latin typeface="Roboto"/>
                <a:ea typeface="Calibri" panose="020F0502020204030204" pitchFamily="34" charset="0"/>
                <a:cs typeface="Arial" panose="020B0604020202020204" pitchFamily="34" charset="0"/>
              </a:rPr>
              <a:t>Beware of family or caregiver “bullying” </a:t>
            </a:r>
            <a:r>
              <a:rPr lang="en-US" sz="1000" dirty="0">
                <a:effectLst/>
                <a:latin typeface="Roboto"/>
                <a:ea typeface="Calibri" panose="020F0502020204030204" pitchFamily="34" charset="0"/>
                <a:cs typeface="Arial" panose="020B0604020202020204" pitchFamily="34" charset="0"/>
              </a:rPr>
              <a:t> </a:t>
            </a:r>
            <a:r>
              <a:rPr lang="en-US" sz="1000" b="1" dirty="0">
                <a:effectLst/>
                <a:latin typeface="Roboto"/>
                <a:ea typeface="Calibri" panose="020F0502020204030204" pitchFamily="34" charset="0"/>
                <a:cs typeface="Arial" panose="020B0604020202020204" pitchFamily="34" charset="0"/>
              </a:rPr>
              <a:t>: </a:t>
            </a:r>
            <a:r>
              <a:rPr lang="en-US" sz="1000" dirty="0">
                <a:effectLst/>
                <a:latin typeface="Roboto"/>
                <a:ea typeface="Calibri" panose="020F0502020204030204" pitchFamily="34" charset="0"/>
                <a:cs typeface="Arial" panose="020B0604020202020204" pitchFamily="34" charset="0"/>
              </a:rPr>
              <a:t>A family member at a workshop realized she and her siblings had been imposing their wants and needs on their father instead of really listening and following what he wanted. He had a recent health episode that they thought would be best dealt with at the ER. They made him go to the ER, even though he repeatedly said he did not want to go back to the hospital. While they did this out of a place of love, it was against their father’s wishes.</a:t>
            </a:r>
            <a:endParaRPr lang="en-US" b="1" dirty="0"/>
          </a:p>
          <a:p>
            <a:r>
              <a:rPr lang="en-US" b="1" dirty="0"/>
              <a:t>Invite others to share their wishes with you </a:t>
            </a:r>
            <a:r>
              <a:rPr lang="en-US" dirty="0"/>
              <a:t>– this doesn’t need to be a one-way conversation from you to them. Encourage others to think about their wishes as well!</a:t>
            </a:r>
          </a:p>
          <a:p>
            <a:pPr marL="171450" indent="-171450">
              <a:buFont typeface="Arial" panose="020B0604020202020204" pitchFamily="34" charset="0"/>
              <a:buChar char="•"/>
            </a:pPr>
            <a:r>
              <a:rPr lang="en-US" dirty="0"/>
              <a:t>Washington State - Woman shared her husband is like Eeyore, not wanting to talk about his wishes, she said OK, here is what I will do for you then, tell me if you want otherwise!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12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The opportunity to strengthen relationships – these are very loving conversations and don’t have to be serious. </a:t>
            </a:r>
            <a:r>
              <a:rPr lang="en-US" dirty="0"/>
              <a:t>Over and over we hear that these conversations weren’t as scary/sad as people thought they might be. They can be funny and loving – and also take place over multiple conversations. If you don’t get into all the details the first time around, keep going!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6924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This is a story someone emailed to our team, letting us know how she used our guides to change up her approach with her aging grandparents. You can read this out loud to the group.  This also is a great example of the listening part of a conversation, that we need to remember. </a:t>
            </a:r>
          </a:p>
          <a:p>
            <a:endParaRPr lang="en-US" dirty="0"/>
          </a:p>
          <a:p>
            <a:r>
              <a:rPr lang="en-US" b="1" dirty="0"/>
              <a:t>Script</a:t>
            </a:r>
            <a:r>
              <a:rPr lang="en-US" dirty="0"/>
              <a:t>: Before we close out, one last story shared with The Conversation Project team to show how you might approach this with those who matter to you. [READ STORY]. </a:t>
            </a:r>
          </a:p>
          <a:p>
            <a:endParaRPr lang="en-US" dirty="0"/>
          </a:p>
        </p:txBody>
      </p:sp>
      <p:sp>
        <p:nvSpPr>
          <p:cNvPr id="4" name="Slide Number Placeholder 3"/>
          <p:cNvSpPr>
            <a:spLocks noGrp="1"/>
          </p:cNvSpPr>
          <p:nvPr>
            <p:ph type="sldNum" sz="quarter" idx="5"/>
          </p:nvPr>
        </p:nvSpPr>
        <p:spPr/>
        <p:txBody>
          <a:bodyPr/>
          <a:lstStyle/>
          <a:p>
            <a:fld id="{2BC1E428-FE77-4243-B695-1184FEC0E014}" type="slidenum">
              <a:rPr lang="en-US" smtClean="0"/>
              <a:t>33</a:t>
            </a:fld>
            <a:endParaRPr lang="en-US"/>
          </a:p>
        </p:txBody>
      </p:sp>
    </p:spTree>
    <p:extLst>
      <p:ext uri="{BB962C8B-B14F-4D97-AF65-F5344CB8AC3E}">
        <p14:creationId xmlns:p14="http://schemas.microsoft.com/office/powerpoint/2010/main" val="3033646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Tip: </a:t>
            </a:r>
            <a:r>
              <a:rPr lang="en-US" b="0" dirty="0"/>
              <a:t>We find that people cannot always read this slide. Practice reading it (which may be hard for some to do without getting a little catch in your throat…); it can provide a moving, motivating closing to your presentation. Alternatively, you could play a audio/recording of Dr. Boudreau reading her letter: https://youtu.be/78LvYE3vMOA</a:t>
            </a:r>
          </a:p>
          <a:p>
            <a:endParaRPr lang="en-US" b="0" dirty="0"/>
          </a:p>
          <a:p>
            <a:r>
              <a:rPr lang="en-US" b="1" dirty="0"/>
              <a:t>Script: </a:t>
            </a:r>
            <a:r>
              <a:rPr lang="en-US" b="0" i="0" dirty="0"/>
              <a:t>I’d like to close by reading a note Dr. Karen Boudreau, an early advisor to The Conversation Project, wrote to her young family. Perhaps it will help you express your wishes to your loved ones. You can find this again on the TCP website; search for “Don’t Panic” letter.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026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great video to end with, if you have a health care audience. This is also on our website.</a:t>
            </a:r>
          </a:p>
        </p:txBody>
      </p:sp>
      <p:sp>
        <p:nvSpPr>
          <p:cNvPr id="4" name="Slide Number Placeholder 3"/>
          <p:cNvSpPr>
            <a:spLocks noGrp="1"/>
          </p:cNvSpPr>
          <p:nvPr>
            <p:ph type="sldNum" sz="quarter" idx="5"/>
          </p:nvPr>
        </p:nvSpPr>
        <p:spPr/>
        <p:txBody>
          <a:bodyPr/>
          <a:lstStyle/>
          <a:p>
            <a:fld id="{2FB34CA3-11BA-48D5-AD25-AE93C027CD82}" type="slidenum">
              <a:rPr lang="en-US" smtClean="0"/>
              <a:t>35</a:t>
            </a:fld>
            <a:endParaRPr lang="en-US"/>
          </a:p>
        </p:txBody>
      </p:sp>
    </p:spTree>
    <p:extLst>
      <p:ext uri="{BB962C8B-B14F-4D97-AF65-F5344CB8AC3E}">
        <p14:creationId xmlns:p14="http://schemas.microsoft.com/office/powerpoint/2010/main" val="1427922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lgn="l"/>
            <a:r>
              <a:rPr lang="en-US" b="1" dirty="0"/>
              <a:t>Key points: 	</a:t>
            </a:r>
            <a:r>
              <a:rPr lang="en-US" dirty="0"/>
              <a:t>Thanks</a:t>
            </a:r>
          </a:p>
          <a:p>
            <a:pPr lvl="0" algn="l"/>
            <a:r>
              <a:rPr lang="en-US" dirty="0"/>
              <a:t>	Who you can connect with after</a:t>
            </a:r>
          </a:p>
          <a:p>
            <a:pPr lvl="0" algn="l"/>
            <a:r>
              <a:rPr lang="en-US" dirty="0"/>
              <a:t>	Details on a second session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566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following four slides can be in your “back pocket” and used depending on your audience (or skipped altogether)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98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OPTIONAL: </a:t>
            </a:r>
            <a:r>
              <a:rPr lang="en-US" b="0" dirty="0"/>
              <a:t>this and next slide on the conversation continuum – can be inserted after Slide 8  - if you have additional time and want to explain a bit more on how The Conversation Project works to affect change in the community and within health systems.</a:t>
            </a:r>
          </a:p>
          <a:p>
            <a:r>
              <a:rPr lang="en-US" b="1" dirty="0"/>
              <a:t>Script/Note: </a:t>
            </a:r>
            <a:r>
              <a:rPr lang="en-US" dirty="0"/>
              <a:t>We are working towards that transformational culture change through a double helix model— influencing care</a:t>
            </a:r>
            <a:r>
              <a:rPr lang="en-US" baseline="0" dirty="0"/>
              <a:t> from two directions. Through public awareness and community engagement and our work in Health Care systems, we are working toward having conversations that shift away from “what’s the matter with me” to more emphasis on “what matters </a:t>
            </a:r>
            <a:r>
              <a:rPr lang="en-US" b="1" baseline="0" dirty="0"/>
              <a:t>TO</a:t>
            </a:r>
            <a:r>
              <a:rPr lang="en-US" baseline="0" dirty="0"/>
              <a:t> me”…Conversations about our values, beliefs, and what makes life worth living are ones that we can enter into more readily—and with less fear. Whereas conversations about whether someone would want to be resuscitated, intubated (put on a ventilator or breathing machine), artificially fed. These can be distressing, complex. They entail making decisions we may someday need to make in consultation with a skillful health care team. And these decisions can be grounded in What Matters TO Me.</a:t>
            </a:r>
          </a:p>
          <a:p>
            <a:endParaRPr lang="en-US" baseline="0" dirty="0"/>
          </a:p>
          <a:p>
            <a:r>
              <a:rPr lang="en-US" baseline="0" dirty="0"/>
              <a:t>The important point I want to make is that we need to reflect on What Matters, and share it with those who may—someday—need to make critical decisions on our behalf…in the event that we cannot speak for ourselves.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90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OPTIONAL</a:t>
            </a:r>
          </a:p>
          <a:p>
            <a:r>
              <a:rPr lang="en-US" b="1" dirty="0"/>
              <a:t>Script:</a:t>
            </a:r>
            <a:r>
              <a:rPr lang="en-US" dirty="0"/>
              <a:t> And we need to be having those conversations sooner rather than later. We encourage talking in a familiar setting –like at home, over a meal, taking a drive, in your congregation—not waiting until there is a medical crisis in the ICU. And these conversations need to happen across the spectrum of wellness to illness. We are not too young and we are not too healthy to begin having The Conversation. </a:t>
            </a:r>
          </a:p>
          <a:p>
            <a:endParaRPr lang="en-US" dirty="0"/>
          </a:p>
          <a:p>
            <a:r>
              <a:rPr lang="en-US" b="1" dirty="0"/>
              <a:t>Note</a:t>
            </a:r>
            <a:r>
              <a:rPr lang="en-US" dirty="0"/>
              <a:t>: This diagram came </a:t>
            </a:r>
            <a:r>
              <a:rPr lang="en-US" baseline="0" dirty="0"/>
              <a:t>from the Cambia Health Foundation, a key donor to The Conversation Project. It is a visual representation of the whole continuum, depicting having </a:t>
            </a:r>
            <a:r>
              <a:rPr lang="en-US" baseline="0" dirty="0" err="1"/>
              <a:t>convo</a:t>
            </a:r>
            <a:r>
              <a:rPr lang="en-US" baseline="0" dirty="0"/>
              <a:t> at three stages of life.</a:t>
            </a:r>
          </a:p>
          <a:p>
            <a:r>
              <a:rPr lang="en-US" baseline="0" dirty="0"/>
              <a:t>Express wishes earlier on: have a conversation and write down your wishes in state appropriate documents.</a:t>
            </a:r>
          </a:p>
          <a:p>
            <a:r>
              <a:rPr lang="en-US" baseline="0" dirty="0"/>
              <a:t>Further along the EOL spectrum, we aim to have wishes respected in health care systems: recorded wishes need to be accessible in the system and then implemented care plan respects one’s wishes. Note that we believe it is important to document your wishes, but they don’t do much good without a conversation to go along with them. We hear stories of documents in filing cabinets or safety deposit boxes that no one knew about. Or old documents that pull in one decision maker but none of the other family members were made aware ahead of time. Conversations are a key component to advance care planning – whether with those that matter most in our lives or health care providers. </a:t>
            </a:r>
          </a:p>
          <a:p>
            <a:r>
              <a:rPr lang="en-US" baseline="0" dirty="0"/>
              <a:t>We are trying to spread out the amount of time between having the conversation and when it needs to be put into action</a:t>
            </a:r>
          </a:p>
          <a:p>
            <a:endParaRPr lang="en-US" baseline="0" dirty="0"/>
          </a:p>
          <a:p>
            <a:r>
              <a:rPr lang="en-US" baseline="0"/>
              <a:t>*Nice </a:t>
            </a:r>
            <a:r>
              <a:rPr lang="en-US" baseline="0" dirty="0"/>
              <a:t>visual. You don’t have to use it.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343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OPTIONAL:  </a:t>
            </a:r>
            <a:r>
              <a:rPr lang="en-US" b="0" dirty="0"/>
              <a:t>this and the next slide can be inserted after Slide 24</a:t>
            </a:r>
          </a:p>
          <a:p>
            <a:r>
              <a:rPr lang="en-US" b="1" dirty="0"/>
              <a:t>Script</a:t>
            </a:r>
            <a:r>
              <a:rPr lang="en-US" dirty="0"/>
              <a:t>: Another great way to start the conversation is if someone you care about has been diagnosed with a serious illness. This workbook is a great place to start.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69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Tip:</a:t>
            </a:r>
            <a:r>
              <a:rPr lang="en-US" dirty="0"/>
              <a:t> You can use this clip to give an engaging introduction to TCP (Depending on time/audience – this can also be good pre-work for a call, class, event to send out ahead of time)</a:t>
            </a:r>
          </a:p>
          <a:p>
            <a:endParaRPr lang="en-US" b="1" dirty="0"/>
          </a:p>
          <a:p>
            <a:r>
              <a:rPr lang="en-US" b="1" dirty="0"/>
              <a:t>Note: </a:t>
            </a:r>
            <a:r>
              <a:rPr lang="en-US" b="0" dirty="0"/>
              <a:t>Clicking on the link will exit the PowerPoint, and open the video on YouTube. You may choose to embed the video into the PowerPoint instead. If you play videos, make sure you have strong internet access and test ahead of time. You can open up You Tube videos and play ahead of time so they are already loaded and ready to go.</a:t>
            </a:r>
          </a:p>
          <a:p>
            <a:endParaRPr lang="en-US" b="0" dirty="0"/>
          </a:p>
          <a:p>
            <a:r>
              <a:rPr lang="en-US" b="1" dirty="0"/>
              <a:t>Script: </a:t>
            </a:r>
            <a:r>
              <a:rPr lang="en-US" dirty="0"/>
              <a:t>To</a:t>
            </a:r>
            <a:r>
              <a:rPr lang="en-US" baseline="0" dirty="0"/>
              <a:t> introduce The Conversation Project, let’s watch this video from Diane Sawyer on ABC World News.</a:t>
            </a:r>
          </a:p>
          <a:p>
            <a:endParaRPr lang="en-US" baseline="0" dirty="0"/>
          </a:p>
          <a:p>
            <a:r>
              <a:rPr lang="en-US" b="1" baseline="0" dirty="0"/>
              <a:t>Note after watching</a:t>
            </a:r>
            <a:r>
              <a:rPr lang="en-US" baseline="0" dirty="0"/>
              <a:t>: </a:t>
            </a:r>
            <a:r>
              <a:rPr lang="en-US" b="0" baseline="0" dirty="0"/>
              <a:t>We know that not every family looks or acts like the Jennings Family. But we know that talking and listening to each other matters.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3076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OPTIONAL </a:t>
            </a:r>
          </a:p>
          <a:p>
            <a:r>
              <a:rPr lang="en-US" b="1" dirty="0"/>
              <a:t>Note</a:t>
            </a:r>
            <a:r>
              <a:rPr lang="en-US" dirty="0"/>
              <a:t>: This can be a nice visual to talk about what steps to take, resources to use and how to start along the continuum of your health trajectory.</a:t>
            </a:r>
          </a:p>
          <a:p>
            <a:r>
              <a:rPr lang="en-US" b="1" dirty="0"/>
              <a:t>Script</a:t>
            </a:r>
            <a:r>
              <a:rPr lang="en-US" dirty="0"/>
              <a:t>: Another way to think about where our Conversation Guides and workbook fit and where to start, is by starting at the top, making your way down this continuum of a person’s health. Starting from healthy to a diagnosis of illness to </a:t>
            </a:r>
            <a:r>
              <a:rPr lang="en-US" dirty="0" err="1"/>
              <a:t>end-of-life</a:t>
            </a:r>
            <a:r>
              <a:rPr lang="en-US" dirty="0"/>
              <a:t> (left hand sidebar) – everyone should name a health care proxy, talk with this person so they know what matters.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B387D-6EC0-45FC-BBC0-05F2E3012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39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The Conversation Project is a national public engagement campaign dedicated to assuring that everyone’s wishes for care through the end of life are </a:t>
            </a:r>
            <a:r>
              <a:rPr lang="en-US" sz="1200" i="1" kern="1200" dirty="0">
                <a:solidFill>
                  <a:schemeClr val="tx1"/>
                </a:solidFill>
                <a:effectLst/>
                <a:latin typeface="+mn-lt"/>
                <a:ea typeface="+mn-ea"/>
                <a:cs typeface="+mn-cs"/>
              </a:rPr>
              <a:t>Understood</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Respected</a:t>
            </a:r>
            <a:r>
              <a:rPr lang="en-US" sz="1200" kern="1200" dirty="0">
                <a:solidFill>
                  <a:schemeClr val="tx1"/>
                </a:solidFill>
                <a:effectLst/>
                <a:latin typeface="+mn-lt"/>
                <a:ea typeface="+mn-ea"/>
                <a:cs typeface="+mn-cs"/>
              </a:rPr>
              <a:t>. We are raising awareness; providing free, easy-to-use guides on our website; and connecting with people where we live, work, pray and learn. </a:t>
            </a:r>
            <a:r>
              <a:rPr lang="en-US" dirty="0"/>
              <a:t>Too many people die in a manner they would not choose, and too many of those that matter most are left feeling bereaved, guilty, and uncertain. The Conversation Project is dedicated to changing the current norm.</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7084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4800" b="1" kern="1200" dirty="0">
                <a:solidFill>
                  <a:schemeClr val="tx1"/>
                </a:solidFill>
                <a:effectLst/>
                <a:latin typeface="+mn-lt"/>
                <a:ea typeface="+mn-ea"/>
                <a:cs typeface="+mn-cs"/>
              </a:rPr>
              <a:t>Script: Why does this matter? </a:t>
            </a:r>
            <a:r>
              <a:rPr lang="en-US" sz="4800" kern="1200" dirty="0">
                <a:solidFill>
                  <a:schemeClr val="tx1"/>
                </a:solidFill>
                <a:effectLst/>
                <a:latin typeface="+mn-lt"/>
                <a:ea typeface="+mn-ea"/>
                <a:cs typeface="+mn-cs"/>
              </a:rPr>
              <a:t>We can’t plan for everything. But we </a:t>
            </a:r>
            <a:r>
              <a:rPr lang="en-US" sz="4800" i="1" kern="1200" dirty="0">
                <a:solidFill>
                  <a:schemeClr val="tx1"/>
                </a:solidFill>
                <a:effectLst/>
                <a:latin typeface="+mn-lt"/>
                <a:ea typeface="+mn-ea"/>
                <a:cs typeface="+mn-cs"/>
              </a:rPr>
              <a:t>can</a:t>
            </a:r>
            <a:r>
              <a:rPr lang="en-US" sz="4800" kern="1200" dirty="0">
                <a:solidFill>
                  <a:schemeClr val="tx1"/>
                </a:solidFill>
                <a:effectLst/>
                <a:latin typeface="+mn-lt"/>
                <a:ea typeface="+mn-ea"/>
                <a:cs typeface="+mn-cs"/>
              </a:rPr>
              <a:t> share </a:t>
            </a:r>
            <a:r>
              <a:rPr lang="en-US" sz="4800" i="0" kern="1200" dirty="0">
                <a:solidFill>
                  <a:schemeClr val="tx1"/>
                </a:solidFill>
                <a:effectLst/>
                <a:latin typeface="+mn-lt"/>
                <a:ea typeface="+mn-ea"/>
                <a:cs typeface="+mn-cs"/>
              </a:rPr>
              <a:t>what</a:t>
            </a:r>
            <a:r>
              <a:rPr lang="en-US" sz="4800" kern="1200" dirty="0">
                <a:solidFill>
                  <a:schemeClr val="tx1"/>
                </a:solidFill>
                <a:effectLst/>
                <a:latin typeface="+mn-lt"/>
                <a:ea typeface="+mn-ea"/>
                <a:cs typeface="+mn-cs"/>
              </a:rPr>
              <a:t> matters to us with the </a:t>
            </a:r>
            <a:r>
              <a:rPr lang="en-US" sz="4800" i="0" kern="1200" dirty="0">
                <a:solidFill>
                  <a:schemeClr val="tx1"/>
                </a:solidFill>
                <a:effectLst/>
                <a:latin typeface="+mn-lt"/>
                <a:ea typeface="+mn-ea"/>
                <a:cs typeface="+mn-cs"/>
              </a:rPr>
              <a:t>people</a:t>
            </a:r>
            <a:r>
              <a:rPr lang="en-US" sz="4800" kern="1200" dirty="0">
                <a:solidFill>
                  <a:schemeClr val="tx1"/>
                </a:solidFill>
                <a:effectLst/>
                <a:latin typeface="+mn-lt"/>
                <a:ea typeface="+mn-ea"/>
                <a:cs typeface="+mn-cs"/>
              </a:rPr>
              <a:t> who matter most (people we care for and about). By talking about our values—what matters most to us in our life, and in our health care—we can help those around us make sure we get the kind of health care that’s right for us through the end of life.</a:t>
            </a:r>
          </a:p>
          <a:p>
            <a:r>
              <a:rPr lang="en-US" sz="4800" b="1" kern="1200" dirty="0">
                <a:solidFill>
                  <a:schemeClr val="tx1"/>
                </a:solidFill>
                <a:effectLst/>
                <a:latin typeface="+mn-lt"/>
                <a:ea typeface="+mn-ea"/>
                <a:cs typeface="+mn-cs"/>
              </a:rPr>
              <a:t> </a:t>
            </a:r>
            <a:endParaRPr lang="en-US" sz="4800" kern="1200" dirty="0">
              <a:solidFill>
                <a:schemeClr val="tx1"/>
              </a:solidFill>
              <a:effectLst/>
              <a:latin typeface="+mn-lt"/>
              <a:ea typeface="+mn-ea"/>
              <a:cs typeface="+mn-cs"/>
            </a:endParaRPr>
          </a:p>
          <a:p>
            <a:r>
              <a:rPr lang="en-US" sz="4800" kern="1200" dirty="0">
                <a:solidFill>
                  <a:schemeClr val="tx1"/>
                </a:solidFill>
                <a:effectLst/>
                <a:latin typeface="+mn-lt"/>
                <a:ea typeface="+mn-ea"/>
                <a:cs typeface="+mn-cs"/>
              </a:rPr>
              <a:t>Discussing our values and wishes can bring us closer to people. And talking with important people in our lives and our health care team, creates the foundation of a care plan built on what’s important to us that will be available when the need arises.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baseline="0" dirty="0"/>
              <a:t>We have no preference for the type of care someone might want to receive. For us, it is important to encourage these conversations early and often. We know it always </a:t>
            </a:r>
            <a:r>
              <a:rPr lang="en-US" i="1" baseline="0" dirty="0"/>
              <a:t>seems </a:t>
            </a:r>
            <a:r>
              <a:rPr lang="en-US" baseline="0" dirty="0"/>
              <a:t>too soon until it’s too late and that a crisis is a terrible time to learn.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63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a:t>
            </a:r>
            <a:r>
              <a:rPr lang="en-US" dirty="0"/>
              <a:t>: Equally important is the second part of a conversation, which tends to be forgotten, LISTENING.  Embrace Being Quiet. Turning off our inclination to react, respond or problem solve (which brings in our own biases) is critically important. Acknowledge what someone is saying, lean in to their thoughts, feelings and what matters to </a:t>
            </a:r>
            <a:r>
              <a:rPr lang="en-US"/>
              <a:t>them.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85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 </a:t>
            </a:r>
            <a:r>
              <a:rPr lang="en-US" dirty="0"/>
              <a:t>And an ultimate goal is to have a good life to the very end! </a:t>
            </a:r>
            <a:r>
              <a:rPr lang="en-US" sz="1200" kern="1200" dirty="0">
                <a:solidFill>
                  <a:schemeClr val="tx1"/>
                </a:solidFill>
                <a:effectLst/>
                <a:latin typeface="+mn-lt"/>
                <a:ea typeface="+mn-ea"/>
                <a:cs typeface="+mn-cs"/>
              </a:rPr>
              <a:t>We believe that, together, we can transform how we live until the end—one conversation at a time. We also know not everyone is given equal opportunity for a good life. We’ve seen the inequities and racial disparities that COVID laid bare. Not everyone has the luxury or privilege to think about a “good death” when they are struggling to live life, put food on the table, worrying about finances and cost of treatment….and simply living in peace, not just dying in peace. Part of our work is to ensure </a:t>
            </a:r>
            <a:r>
              <a:rPr lang="en-US" sz="1200" b="1" i="1" kern="1200" dirty="0">
                <a:solidFill>
                  <a:schemeClr val="tx1"/>
                </a:solidFill>
                <a:effectLst/>
                <a:latin typeface="+mn-lt"/>
                <a:ea typeface="+mn-ea"/>
                <a:cs typeface="+mn-cs"/>
              </a:rPr>
              <a:t>everyone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reached, listened to and respected – we don’t want to create further inequities of care at end of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Can refer folks to The Conversation Project blog, The Other Conversation, pointing to the racial inequities and injustice that we all need to be talking about and taking action to remedy as we work to eliminate disparities in health for black, brown, indigenous and other people of color.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44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xfrm>
            <a:off x="1371600" y="1143000"/>
            <a:ext cx="4114800" cy="30861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baseline="0" dirty="0">
                <a:latin typeface="Franklin Gothic Book" charset="0"/>
              </a:rPr>
              <a:t>Key point</a:t>
            </a:r>
            <a:r>
              <a:rPr lang="en-US" sz="1200" baseline="0" dirty="0">
                <a:latin typeface="Franklin Gothic Book" charset="0"/>
              </a:rPr>
              <a:t>: Introduce TCP website and free, downloadable resources. </a:t>
            </a:r>
          </a:p>
          <a:p>
            <a:endParaRPr lang="en-US" sz="1200" baseline="0" dirty="0">
              <a:latin typeface="Franklin Gothic Book" charset="0"/>
            </a:endParaRPr>
          </a:p>
          <a:p>
            <a:r>
              <a:rPr lang="en-US" sz="1200" b="1" baseline="0" dirty="0">
                <a:latin typeface="Franklin Gothic Book" charset="0"/>
              </a:rPr>
              <a:t>Script</a:t>
            </a:r>
            <a:r>
              <a:rPr lang="en-US" sz="1200" baseline="0" dirty="0">
                <a:latin typeface="Franklin Gothic Book" charset="0"/>
              </a:rPr>
              <a:t>: So, we want to have these conversations…and something gets in our way. We hear that people don’t want to upset those they care about, a family member or dear friend by bringing it up…and we know that people will feel relief if they do start talking. Mostly, people don’t know how to bring it up—or what to talk about.</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FA1DC69-3416-4D3A-BC1F-C181FE390A8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01362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4170011" y="-168255"/>
            <a:ext cx="5932797"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sz="1350"/>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sz="1350"/>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609" y="596236"/>
            <a:ext cx="1763757"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393392" y="5919150"/>
            <a:ext cx="8200015" cy="687139"/>
          </a:xfrm>
          <a:prstGeom prst="rect">
            <a:avLst/>
          </a:prstGeom>
        </p:spPr>
        <p:txBody>
          <a:bodyPr>
            <a:normAutofit/>
          </a:bodyPr>
          <a:lstStyle>
            <a:lvl1pPr marL="0" indent="0" algn="l">
              <a:lnSpc>
                <a:spcPts val="1500"/>
              </a:lnSpc>
              <a:spcBef>
                <a:spcPts val="0"/>
              </a:spcBef>
              <a:buNone/>
              <a:defRPr sz="12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383273" y="2115130"/>
            <a:ext cx="8308499" cy="1869054"/>
          </a:xfrm>
          <a:prstGeom prst="rect">
            <a:avLst/>
          </a:prstGeom>
        </p:spPr>
        <p:txBody>
          <a:bodyPr anchor="t">
            <a:noAutofit/>
          </a:bodyPr>
          <a:lstStyle>
            <a:lvl1pPr algn="l">
              <a:lnSpc>
                <a:spcPct val="100000"/>
              </a:lnSpc>
              <a:defRPr sz="4950">
                <a:latin typeface="Roboto Medium" panose="02000000000000000000" pitchFamily="2" charset="0"/>
                <a:ea typeface="Roboto Medium" panose="02000000000000000000" pitchFamily="2" charset="0"/>
              </a:defRPr>
            </a:lvl1pPr>
          </a:lstStyle>
          <a:p>
            <a:r>
              <a:rPr lang="en-US" dirty="0"/>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407672" y="4131720"/>
            <a:ext cx="8284099" cy="914400"/>
          </a:xfrm>
          <a:prstGeom prst="rect">
            <a:avLst/>
          </a:prstGeom>
        </p:spPr>
        <p:txBody>
          <a:bodyPr anchor="t">
            <a:normAutofit/>
          </a:bodyPr>
          <a:lstStyle>
            <a:lvl1pPr marL="0" indent="0">
              <a:lnSpc>
                <a:spcPct val="100000"/>
              </a:lnSpc>
              <a:spcBef>
                <a:spcPts val="0"/>
              </a:spcBef>
              <a:buNone/>
              <a:defRPr sz="2700"/>
            </a:lvl1pPr>
          </a:lstStyle>
          <a:p>
            <a:pPr lvl="0"/>
            <a:r>
              <a:rPr lang="en-US" dirty="0"/>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8750612" y="6183984"/>
            <a:ext cx="162613"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DEB23CF-DC6F-48CB-9FD9-C50EE85AAFF2}"/>
              </a:ext>
            </a:extLst>
          </p:cNvPr>
          <p:cNvSpPr/>
          <p:nvPr userDrawn="1"/>
        </p:nvSpPr>
        <p:spPr>
          <a:xfrm>
            <a:off x="476610" y="1375549"/>
            <a:ext cx="739450"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Text&#10;&#10;Description automatically generated with medium confidence">
            <a:extLst>
              <a:ext uri="{FF2B5EF4-FFF2-40B4-BE49-F238E27FC236}">
                <a16:creationId xmlns:a16="http://schemas.microsoft.com/office/drawing/2014/main" id="{6BF8DEB6-6CEE-4BBF-A3BE-E9FEFC0D4E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15898036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387628" y="606287"/>
            <a:ext cx="8277158" cy="1014828"/>
          </a:xfrm>
          <a:prstGeom prst="rect">
            <a:avLst/>
          </a:prstGeom>
        </p:spPr>
        <p:txBody>
          <a:bodyPr>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387627" y="1681167"/>
            <a:ext cx="4046220" cy="732099"/>
          </a:xfrm>
          <a:prstGeom prst="rect">
            <a:avLst/>
          </a:prstGeom>
        </p:spPr>
        <p:txBody>
          <a:bodyPr anchor="t">
            <a:normAutofit/>
          </a:bodyPr>
          <a:lstStyle>
            <a:lvl1pPr marL="0" indent="0">
              <a:buNone/>
              <a:defRPr sz="21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387627" y="2413267"/>
            <a:ext cx="4046220" cy="3776401"/>
          </a:xfrm>
          <a:prstGeom prst="rect">
            <a:avLst/>
          </a:prstGeom>
        </p:spPr>
        <p:txBody>
          <a:bodyPr/>
          <a:lstStyle>
            <a:lvl1pPr marL="0" indent="0">
              <a:buFontTx/>
              <a:buNone/>
              <a:defRPr sz="1500"/>
            </a:lvl1pPr>
            <a:lvl2pPr>
              <a:defRPr sz="1350"/>
            </a:lvl2pPr>
            <a:lvl3pPr>
              <a:defRPr sz="1350"/>
            </a:lvl3pPr>
            <a:lvl4pPr>
              <a:defRPr sz="1050"/>
            </a:lvl4pPr>
          </a:lstStyle>
          <a:p>
            <a:pPr lvl="0"/>
            <a:r>
              <a:rPr lang="en-US" dirty="0"/>
              <a:t>Click to add body text</a:t>
            </a:r>
          </a:p>
          <a:p>
            <a:pPr lvl="1"/>
            <a:r>
              <a:rPr lang="en-US" dirty="0"/>
              <a:t>Bullet one</a:t>
            </a:r>
          </a:p>
          <a:p>
            <a:pPr lvl="2"/>
            <a:r>
              <a:rPr lang="en-US" dirty="0"/>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4611185" y="1684228"/>
            <a:ext cx="4046220" cy="4492285"/>
          </a:xfrm>
          <a:prstGeom prst="rect">
            <a:avLst/>
          </a:prstGeom>
        </p:spPr>
        <p:txBody>
          <a:bodyP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B86D544F-2566-4C8B-8F8A-9A73BC6BA2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346629530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3887393" y="417444"/>
            <a:ext cx="4771175" cy="5754756"/>
          </a:xfrm>
          <a:prstGeom prst="rect">
            <a:avLst/>
          </a:prstGeom>
        </p:spPr>
        <p:txBody>
          <a:bodyPr/>
          <a:lstStyle>
            <a:lvl1pPr marL="0" indent="0">
              <a:spcBef>
                <a:spcPts val="0"/>
              </a:spcBef>
              <a:buFont typeface="Arial" panose="020B0604020202020204" pitchFamily="34" charset="0"/>
              <a:buNone/>
              <a:defRPr sz="21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Click to add text</a:t>
            </a:r>
          </a:p>
          <a:p>
            <a:pPr lvl="1"/>
            <a:r>
              <a:rPr lang="en-US" dirty="0"/>
              <a:t>Bullet one</a:t>
            </a:r>
          </a:p>
          <a:p>
            <a:pPr lvl="2"/>
            <a:r>
              <a:rPr lang="en-US" dirty="0"/>
              <a:t>Bullet two</a:t>
            </a:r>
          </a:p>
          <a:p>
            <a:pPr lvl="3"/>
            <a:r>
              <a:rPr lang="en-US" dirty="0"/>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380174" y="1828801"/>
            <a:ext cx="3198847" cy="4343398"/>
          </a:xfrm>
          <a:prstGeom prst="rect">
            <a:avLst/>
          </a:prstGeom>
        </p:spPr>
        <p:txBody>
          <a:bodyPr>
            <a:normAutofit/>
          </a:bodyPr>
          <a:lstStyle>
            <a:lvl1pPr marL="0" indent="0">
              <a:buNone/>
              <a:defRPr sz="15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465829" y="1380226"/>
            <a:ext cx="795787"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380174" y="606292"/>
            <a:ext cx="3198847" cy="1152939"/>
          </a:xfrm>
          <a:prstGeom prst="rect">
            <a:avLst/>
          </a:prstGeom>
        </p:spPr>
        <p:txBody>
          <a:bodyPr anchor="t"/>
          <a:lstStyle>
            <a:lvl1pPr>
              <a:defRPr sz="2400"/>
            </a:lvl1pPr>
          </a:lstStyle>
          <a:p>
            <a:r>
              <a:rPr lang="en-US" dirty="0"/>
              <a:t>Click to add title text</a:t>
            </a:r>
          </a:p>
        </p:txBody>
      </p:sp>
    </p:spTree>
    <p:extLst>
      <p:ext uri="{BB962C8B-B14F-4D97-AF65-F5344CB8AC3E}">
        <p14:creationId xmlns:p14="http://schemas.microsoft.com/office/powerpoint/2010/main" val="3793224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3887393" y="4"/>
            <a:ext cx="5256609" cy="6857999"/>
          </a:xfrm>
          <a:prstGeom prst="rect">
            <a:avLst/>
          </a:prstGeom>
        </p:spPr>
        <p:txBody>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387627" y="1848678"/>
            <a:ext cx="3191392" cy="3920920"/>
          </a:xfrm>
          <a:prstGeom prst="rect">
            <a:avLst/>
          </a:prstGeom>
        </p:spPr>
        <p:txBody>
          <a:bodyPr>
            <a:normAutofit/>
          </a:bodyPr>
          <a:lstStyle>
            <a:lvl1pPr marL="0" indent="0">
              <a:buNone/>
              <a:defRPr sz="15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465829" y="1380226"/>
            <a:ext cx="795787"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387629" y="626166"/>
            <a:ext cx="3191393" cy="1152938"/>
          </a:xfrm>
          <a:prstGeom prst="rect">
            <a:avLst/>
          </a:prstGeom>
        </p:spPr>
        <p:txBody>
          <a:bodyPr anchor="t"/>
          <a:lstStyle>
            <a:lvl1pPr>
              <a:defRPr sz="2400"/>
            </a:lvl1pPr>
          </a:lstStyle>
          <a:p>
            <a:r>
              <a:rPr lang="en-US" dirty="0"/>
              <a:t>Click to add title text</a:t>
            </a:r>
          </a:p>
        </p:txBody>
      </p:sp>
    </p:spTree>
    <p:extLst>
      <p:ext uri="{BB962C8B-B14F-4D97-AF65-F5344CB8AC3E}">
        <p14:creationId xmlns:p14="http://schemas.microsoft.com/office/powerpoint/2010/main" val="2576066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3887393" y="4"/>
            <a:ext cx="5256609" cy="6857999"/>
          </a:xfrm>
          <a:prstGeom prst="rect">
            <a:avLst/>
          </a:prstGeom>
        </p:spPr>
        <p:txBody>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380174" y="2057400"/>
            <a:ext cx="3198847" cy="4114800"/>
          </a:xfrm>
          <a:prstGeom prst="rect">
            <a:avLst/>
          </a:prstGeom>
        </p:spPr>
        <p:txBody>
          <a:bodyPr>
            <a:normAutofit/>
          </a:bodyPr>
          <a:lstStyle>
            <a:lvl1pPr marL="0" indent="0">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452887" y="1380226"/>
            <a:ext cx="776378"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406300" y="1380226"/>
            <a:ext cx="849092"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380174" y="596348"/>
            <a:ext cx="3198847" cy="1461052"/>
          </a:xfrm>
          <a:prstGeom prst="rect">
            <a:avLst/>
          </a:prstGeom>
        </p:spPr>
        <p:txBody>
          <a:bodyPr anchor="t"/>
          <a:lstStyle>
            <a:lvl1pPr>
              <a:defRPr sz="2400"/>
            </a:lvl1pPr>
          </a:lstStyle>
          <a:p>
            <a:r>
              <a:rPr lang="en-US" dirty="0"/>
              <a:t>Click to add title text</a:t>
            </a:r>
          </a:p>
        </p:txBody>
      </p:sp>
      <p:pic>
        <p:nvPicPr>
          <p:cNvPr id="10" name="Picture 9" descr="Text&#10;&#10;Description automatically generated with medium confidence">
            <a:extLst>
              <a:ext uri="{FF2B5EF4-FFF2-40B4-BE49-F238E27FC236}">
                <a16:creationId xmlns:a16="http://schemas.microsoft.com/office/drawing/2014/main" id="{9FE2DFDC-B7C2-4B39-9C02-077259902D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41715394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365265" y="586141"/>
            <a:ext cx="8299522"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6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464344" y="1266825"/>
            <a:ext cx="90725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58419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428628" y="1371605"/>
            <a:ext cx="878681" cy="18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Text&#10;&#10;Description automatically generated with medium confidence">
            <a:extLst>
              <a:ext uri="{FF2B5EF4-FFF2-40B4-BE49-F238E27FC236}">
                <a16:creationId xmlns:a16="http://schemas.microsoft.com/office/drawing/2014/main" id="{5DFDE06A-230A-41EE-8EC1-07EF100AED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44050215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06481"/>
            <a:ext cx="6019800" cy="1865126"/>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952559"/>
            <a:ext cx="6019800" cy="461665"/>
          </a:xfrm>
          <a:noFill/>
          <a:ln>
            <a:noFill/>
          </a:ln>
        </p:spPr>
        <p:txBody>
          <a:bodyPr>
            <a:spAutoFit/>
          </a:bodyPr>
          <a:lstStyle>
            <a:lvl1pPr marL="0" indent="0" algn="l">
              <a:lnSpc>
                <a:spcPct val="100000"/>
              </a:lnSpc>
              <a:spcBef>
                <a:spcPts val="0"/>
              </a:spcBef>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EF534C05-9583-4D80-8C26-80FC12FD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7" name="Picture 6" descr="IHI_Symbol.png">
            <a:extLst>
              <a:ext uri="{FF2B5EF4-FFF2-40B4-BE49-F238E27FC236}">
                <a16:creationId xmlns:a16="http://schemas.microsoft.com/office/drawing/2014/main" id="{62812643-836A-47D5-A37F-F6ACB7684E60}"/>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3092076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6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pic>
        <p:nvPicPr>
          <p:cNvPr id="2" name="Picture 1" descr="IHI_Symbol.png">
            <a:extLst>
              <a:ext uri="{FF2B5EF4-FFF2-40B4-BE49-F238E27FC236}">
                <a16:creationId xmlns:a16="http://schemas.microsoft.com/office/drawing/2014/main" id="{D7C091B1-FC46-4A28-890E-EA628FDD579D}"/>
              </a:ext>
            </a:extLst>
          </p:cNvPr>
          <p:cNvPicPr>
            <a:picLocks noChangeAspect="1"/>
          </p:cNvPicPr>
          <p:nvPr userDrawn="1"/>
        </p:nvPicPr>
        <p:blipFill>
          <a:blip r:embed="rId2" cstate="print"/>
          <a:stretch>
            <a:fillRect/>
          </a:stretch>
        </p:blipFill>
        <p:spPr>
          <a:xfrm>
            <a:off x="8229600" y="6224166"/>
            <a:ext cx="457205" cy="469393"/>
          </a:xfrm>
          <a:prstGeom prst="rect">
            <a:avLst/>
          </a:prstGeom>
          <a:noFill/>
          <a:ln>
            <a:noFill/>
          </a:ln>
        </p:spPr>
      </p:pic>
      <p:pic>
        <p:nvPicPr>
          <p:cNvPr id="11" name="Picture 10">
            <a:extLst>
              <a:ext uri="{FF2B5EF4-FFF2-40B4-BE49-F238E27FC236}">
                <a16:creationId xmlns:a16="http://schemas.microsoft.com/office/drawing/2014/main" id="{D76FCB17-967A-46F1-9A54-22881EEAC6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7110553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Subtitle - white">
    <p:bg>
      <p:bgRef idx="1001">
        <a:schemeClr val="bg1"/>
      </p:bgRef>
    </p:bg>
    <p:spTree>
      <p:nvGrpSpPr>
        <p:cNvPr id="1" name=""/>
        <p:cNvGrpSpPr/>
        <p:nvPr/>
      </p:nvGrpSpPr>
      <p:grpSpPr>
        <a:xfrm>
          <a:off x="0" y="0"/>
          <a:ext cx="0" cy="0"/>
          <a:chOff x="0" y="0"/>
          <a:chExt cx="0" cy="0"/>
        </a:xfrm>
      </p:grpSpPr>
      <p:pic>
        <p:nvPicPr>
          <p:cNvPr id="5" name="Picture 4" descr="IHI_Symbol.png"/>
          <p:cNvPicPr>
            <a:picLocks noChangeAspect="1"/>
          </p:cNvPicPr>
          <p:nvPr/>
        </p:nvPicPr>
        <p:blipFill>
          <a:blip r:embed="rId2" cstate="print"/>
          <a:stretch>
            <a:fillRect/>
          </a:stretch>
        </p:blipFill>
        <p:spPr>
          <a:xfrm>
            <a:off x="8220076" y="6224166"/>
            <a:ext cx="466730" cy="469393"/>
          </a:xfrm>
          <a:prstGeom prst="rect">
            <a:avLst/>
          </a:prstGeom>
          <a:noFill/>
          <a:ln>
            <a:noFill/>
          </a:ln>
        </p:spPr>
      </p:pic>
      <p:sp>
        <p:nvSpPr>
          <p:cNvPr id="6" name="Title 1"/>
          <p:cNvSpPr>
            <a:spLocks noGrp="1"/>
          </p:cNvSpPr>
          <p:nvPr>
            <p:ph type="ctrTitle"/>
          </p:nvPr>
        </p:nvSpPr>
        <p:spPr>
          <a:xfrm>
            <a:off x="1371600" y="1220085"/>
            <a:ext cx="6019800" cy="2751522"/>
          </a:xfrm>
          <a:noFill/>
          <a:ln>
            <a:noFill/>
          </a:ln>
        </p:spPr>
        <p:txBody>
          <a:bodyPr wrap="square" anchor="b" anchorCtr="0">
            <a:spAutoFit/>
          </a:bodyPr>
          <a:lstStyle>
            <a:lvl1pPr algn="l">
              <a:lnSpc>
                <a:spcPct val="80000"/>
              </a:lnSpc>
              <a:defRPr sz="7200">
                <a:solidFill>
                  <a:srgbClr val="455660"/>
                </a:solidFill>
              </a:defRPr>
            </a:lvl1pPr>
          </a:lstStyle>
          <a:p>
            <a:r>
              <a:rPr lang="en-US"/>
              <a:t>Click to edit Master title style</a:t>
            </a:r>
            <a:endParaRPr lang="en-US" dirty="0"/>
          </a:p>
        </p:txBody>
      </p:sp>
      <p:sp>
        <p:nvSpPr>
          <p:cNvPr id="7" name="Subtitle 2"/>
          <p:cNvSpPr>
            <a:spLocks noGrp="1"/>
          </p:cNvSpPr>
          <p:nvPr>
            <p:ph type="subTitle" idx="1"/>
          </p:nvPr>
        </p:nvSpPr>
        <p:spPr>
          <a:xfrm>
            <a:off x="1371600" y="3952559"/>
            <a:ext cx="6019800" cy="461665"/>
          </a:xfrm>
          <a:noFill/>
          <a:ln>
            <a:noFill/>
          </a:ln>
        </p:spPr>
        <p:txBody>
          <a:bodyPr>
            <a:spAutoFit/>
          </a:bodyPr>
          <a:lstStyle>
            <a:lvl1pPr marL="0" indent="0" algn="l">
              <a:lnSpc>
                <a:spcPct val="100000"/>
              </a:lnSpc>
              <a:spcBef>
                <a:spcPts val="0"/>
              </a:spcBef>
              <a:buNone/>
              <a:defRPr sz="2400" i="1">
                <a:solidFill>
                  <a:srgbClr val="455660"/>
                </a:solidFill>
                <a:latin typeface="Georgia" panose="02040502050405020303" pitchFamily="18"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31293217-734D-4547-8535-2A93C15D6F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5924954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0" y="576202"/>
            <a:ext cx="8282126"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6"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Tree>
    <p:extLst>
      <p:ext uri="{BB962C8B-B14F-4D97-AF65-F5344CB8AC3E}">
        <p14:creationId xmlns:p14="http://schemas.microsoft.com/office/powerpoint/2010/main" val="3493599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1 - Shor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p:nvPicPr>
        <p:blipFill>
          <a:blip r:embed="rId3" cstate="print"/>
          <a:stretch>
            <a:fillRect/>
          </a:stretch>
        </p:blipFill>
        <p:spPr>
          <a:xfrm>
            <a:off x="558801" y="285742"/>
            <a:ext cx="2162174" cy="946154"/>
          </a:xfrm>
          <a:prstGeom prst="rect">
            <a:avLst/>
          </a:prstGeom>
          <a:noFill/>
          <a:ln>
            <a:noFill/>
          </a:ln>
        </p:spPr>
      </p:pic>
      <p:sp>
        <p:nvSpPr>
          <p:cNvPr id="2" name="Title 1"/>
          <p:cNvSpPr>
            <a:spLocks noGrp="1"/>
          </p:cNvSpPr>
          <p:nvPr>
            <p:ph type="ctrTitle"/>
          </p:nvPr>
        </p:nvSpPr>
        <p:spPr>
          <a:xfrm>
            <a:off x="1371600" y="2711923"/>
            <a:ext cx="5715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114800"/>
            <a:ext cx="5715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910944" y="4901133"/>
            <a:ext cx="1547261"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12" name="Picture 11">
            <a:extLst>
              <a:ext uri="{FF2B5EF4-FFF2-40B4-BE49-F238E27FC236}">
                <a16:creationId xmlns:a16="http://schemas.microsoft.com/office/drawing/2014/main" id="{8BC9A7DB-33DE-4D72-8BD0-84EED6069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88867121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1 - Lo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11923"/>
            <a:ext cx="6477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114800"/>
            <a:ext cx="6477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917757" y="4849800"/>
            <a:ext cx="1790700"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5" name="Picture 4">
            <a:extLst>
              <a:ext uri="{FF2B5EF4-FFF2-40B4-BE49-F238E27FC236}">
                <a16:creationId xmlns:a16="http://schemas.microsoft.com/office/drawing/2014/main" id="{0C09D271-E5F6-401C-861F-295CD7FAB2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6" name="Picture 5" descr="IHI_Reverse_logo.png">
            <a:extLst>
              <a:ext uri="{FF2B5EF4-FFF2-40B4-BE49-F238E27FC236}">
                <a16:creationId xmlns:a16="http://schemas.microsoft.com/office/drawing/2014/main" id="{BE30D2E1-988E-47F7-BF3A-72668B54C6F9}"/>
              </a:ext>
            </a:extLst>
          </p:cNvPr>
          <p:cNvPicPr>
            <a:picLocks noChangeAspect="1"/>
          </p:cNvPicPr>
          <p:nvPr userDrawn="1"/>
        </p:nvPicPr>
        <p:blipFill>
          <a:blip r:embed="rId4" cstate="print"/>
          <a:stretch>
            <a:fillRect/>
          </a:stretch>
        </p:blipFill>
        <p:spPr>
          <a:xfrm>
            <a:off x="558801" y="285742"/>
            <a:ext cx="2162174" cy="946154"/>
          </a:xfrm>
          <a:prstGeom prst="rect">
            <a:avLst/>
          </a:prstGeom>
          <a:noFill/>
          <a:ln>
            <a:noFill/>
          </a:ln>
        </p:spPr>
      </p:pic>
    </p:spTree>
    <p:extLst>
      <p:ext uri="{BB962C8B-B14F-4D97-AF65-F5344CB8AC3E}">
        <p14:creationId xmlns:p14="http://schemas.microsoft.com/office/powerpoint/2010/main" val="104530756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2 - Shor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1371600" y="2711923"/>
            <a:ext cx="5715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13" name="Subtitle 2"/>
          <p:cNvSpPr>
            <a:spLocks noGrp="1"/>
          </p:cNvSpPr>
          <p:nvPr>
            <p:ph type="subTitle" idx="1"/>
          </p:nvPr>
        </p:nvSpPr>
        <p:spPr>
          <a:xfrm>
            <a:off x="1371600" y="4114800"/>
            <a:ext cx="5715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sp>
        <p:nvSpPr>
          <p:cNvPr id="14"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7"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8" name="Content Placeholder 18"/>
          <p:cNvSpPr>
            <a:spLocks noGrp="1"/>
          </p:cNvSpPr>
          <p:nvPr>
            <p:ph sz="quarter" idx="12"/>
          </p:nvPr>
        </p:nvSpPr>
        <p:spPr>
          <a:xfrm>
            <a:off x="6706400" y="4812367"/>
            <a:ext cx="1790700"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2" name="Picture 1">
            <a:extLst>
              <a:ext uri="{FF2B5EF4-FFF2-40B4-BE49-F238E27FC236}">
                <a16:creationId xmlns:a16="http://schemas.microsoft.com/office/drawing/2014/main" id="{E0491D66-617F-43FB-92F4-C66B976E5A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3" name="Picture 2" descr="IHI_Reverse_logo.png">
            <a:extLst>
              <a:ext uri="{FF2B5EF4-FFF2-40B4-BE49-F238E27FC236}">
                <a16:creationId xmlns:a16="http://schemas.microsoft.com/office/drawing/2014/main" id="{4A87F97B-2AF0-4433-A45D-2598CF90C0DD}"/>
              </a:ext>
            </a:extLst>
          </p:cNvPr>
          <p:cNvPicPr>
            <a:picLocks noChangeAspect="1"/>
          </p:cNvPicPr>
          <p:nvPr userDrawn="1"/>
        </p:nvPicPr>
        <p:blipFill>
          <a:blip r:embed="rId4" cstate="print"/>
          <a:stretch>
            <a:fillRect/>
          </a:stretch>
        </p:blipFill>
        <p:spPr>
          <a:xfrm>
            <a:off x="558801" y="285742"/>
            <a:ext cx="2162174" cy="946154"/>
          </a:xfrm>
          <a:prstGeom prst="rect">
            <a:avLst/>
          </a:prstGeom>
          <a:noFill/>
          <a:ln>
            <a:noFill/>
          </a:ln>
        </p:spPr>
      </p:pic>
    </p:spTree>
    <p:extLst>
      <p:ext uri="{BB962C8B-B14F-4D97-AF65-F5344CB8AC3E}">
        <p14:creationId xmlns:p14="http://schemas.microsoft.com/office/powerpoint/2010/main" val="112560701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2 - Lo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7"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8" name="Content Placeholder 18"/>
          <p:cNvSpPr>
            <a:spLocks noGrp="1"/>
          </p:cNvSpPr>
          <p:nvPr>
            <p:ph sz="quarter" idx="12"/>
          </p:nvPr>
        </p:nvSpPr>
        <p:spPr>
          <a:xfrm>
            <a:off x="6706400" y="4850867"/>
            <a:ext cx="1790700"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sp>
        <p:nvSpPr>
          <p:cNvPr id="8" name="Title 1"/>
          <p:cNvSpPr>
            <a:spLocks noGrp="1"/>
          </p:cNvSpPr>
          <p:nvPr>
            <p:ph type="ctrTitle"/>
          </p:nvPr>
        </p:nvSpPr>
        <p:spPr>
          <a:xfrm>
            <a:off x="609600" y="2711923"/>
            <a:ext cx="6477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9" name="Subtitle 2"/>
          <p:cNvSpPr>
            <a:spLocks noGrp="1"/>
          </p:cNvSpPr>
          <p:nvPr>
            <p:ph type="subTitle" idx="1"/>
          </p:nvPr>
        </p:nvSpPr>
        <p:spPr>
          <a:xfrm>
            <a:off x="609600" y="4114800"/>
            <a:ext cx="6477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5CB02476-C4DB-44A9-8EDE-EBB6116263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3" name="Picture 2" descr="IHI_Reverse_logo.png">
            <a:extLst>
              <a:ext uri="{FF2B5EF4-FFF2-40B4-BE49-F238E27FC236}">
                <a16:creationId xmlns:a16="http://schemas.microsoft.com/office/drawing/2014/main" id="{3AF8C96B-E4EC-4C39-B4E7-58C00B5241E3}"/>
              </a:ext>
            </a:extLst>
          </p:cNvPr>
          <p:cNvPicPr>
            <a:picLocks noChangeAspect="1"/>
          </p:cNvPicPr>
          <p:nvPr userDrawn="1"/>
        </p:nvPicPr>
        <p:blipFill>
          <a:blip r:embed="rId4" cstate="print"/>
          <a:stretch>
            <a:fillRect/>
          </a:stretch>
        </p:blipFill>
        <p:spPr>
          <a:xfrm>
            <a:off x="558801" y="285742"/>
            <a:ext cx="2162174" cy="946154"/>
          </a:xfrm>
          <a:prstGeom prst="rect">
            <a:avLst/>
          </a:prstGeom>
          <a:noFill/>
          <a:ln>
            <a:noFill/>
          </a:ln>
        </p:spPr>
      </p:pic>
    </p:spTree>
    <p:extLst>
      <p:ext uri="{BB962C8B-B14F-4D97-AF65-F5344CB8AC3E}">
        <p14:creationId xmlns:p14="http://schemas.microsoft.com/office/powerpoint/2010/main" val="429181563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3 - Shor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1371600" y="2711923"/>
            <a:ext cx="5715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12" name="Subtitle 2"/>
          <p:cNvSpPr>
            <a:spLocks noGrp="1"/>
          </p:cNvSpPr>
          <p:nvPr>
            <p:ph type="subTitle" idx="1"/>
          </p:nvPr>
        </p:nvSpPr>
        <p:spPr>
          <a:xfrm>
            <a:off x="1371600" y="4114800"/>
            <a:ext cx="5715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sp>
        <p:nvSpPr>
          <p:cNvPr id="13"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4"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7" name="Content Placeholder 18"/>
          <p:cNvSpPr>
            <a:spLocks noGrp="1"/>
          </p:cNvSpPr>
          <p:nvPr>
            <p:ph sz="quarter" idx="12"/>
          </p:nvPr>
        </p:nvSpPr>
        <p:spPr>
          <a:xfrm>
            <a:off x="6908126" y="4863167"/>
            <a:ext cx="1790700"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2" name="Picture 1">
            <a:extLst>
              <a:ext uri="{FF2B5EF4-FFF2-40B4-BE49-F238E27FC236}">
                <a16:creationId xmlns:a16="http://schemas.microsoft.com/office/drawing/2014/main" id="{FE9CF6B9-1B76-44E3-A97B-25F311141C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3" name="Picture 2" descr="IHI_Reverse_logo.png">
            <a:extLst>
              <a:ext uri="{FF2B5EF4-FFF2-40B4-BE49-F238E27FC236}">
                <a16:creationId xmlns:a16="http://schemas.microsoft.com/office/drawing/2014/main" id="{8C7F8FAD-2DF8-46FB-ABF8-C6BF43E52927}"/>
              </a:ext>
            </a:extLst>
          </p:cNvPr>
          <p:cNvPicPr>
            <a:picLocks noChangeAspect="1"/>
          </p:cNvPicPr>
          <p:nvPr userDrawn="1"/>
        </p:nvPicPr>
        <p:blipFill>
          <a:blip r:embed="rId4" cstate="print"/>
          <a:stretch>
            <a:fillRect/>
          </a:stretch>
        </p:blipFill>
        <p:spPr>
          <a:xfrm>
            <a:off x="558801" y="285742"/>
            <a:ext cx="2162174" cy="946154"/>
          </a:xfrm>
          <a:prstGeom prst="rect">
            <a:avLst/>
          </a:prstGeom>
          <a:noFill/>
          <a:ln>
            <a:noFill/>
          </a:ln>
        </p:spPr>
      </p:pic>
    </p:spTree>
    <p:extLst>
      <p:ext uri="{BB962C8B-B14F-4D97-AF65-F5344CB8AC3E}">
        <p14:creationId xmlns:p14="http://schemas.microsoft.com/office/powerpoint/2010/main" val="243244732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3 - Lo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4"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7" name="Content Placeholder 18"/>
          <p:cNvSpPr>
            <a:spLocks noGrp="1"/>
          </p:cNvSpPr>
          <p:nvPr>
            <p:ph sz="quarter" idx="12"/>
          </p:nvPr>
        </p:nvSpPr>
        <p:spPr>
          <a:xfrm>
            <a:off x="6937008" y="4850333"/>
            <a:ext cx="1790700"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sp>
        <p:nvSpPr>
          <p:cNvPr id="8" name="Title 1"/>
          <p:cNvSpPr>
            <a:spLocks noGrp="1"/>
          </p:cNvSpPr>
          <p:nvPr>
            <p:ph type="ctrTitle"/>
          </p:nvPr>
        </p:nvSpPr>
        <p:spPr>
          <a:xfrm>
            <a:off x="609600" y="2711923"/>
            <a:ext cx="6477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9" name="Subtitle 2"/>
          <p:cNvSpPr>
            <a:spLocks noGrp="1"/>
          </p:cNvSpPr>
          <p:nvPr>
            <p:ph type="subTitle" idx="1"/>
          </p:nvPr>
        </p:nvSpPr>
        <p:spPr>
          <a:xfrm>
            <a:off x="609600" y="4114800"/>
            <a:ext cx="6477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26118090-21AC-42FE-99B1-09033396FD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3" name="Picture 2" descr="IHI_Reverse_logo.png">
            <a:extLst>
              <a:ext uri="{FF2B5EF4-FFF2-40B4-BE49-F238E27FC236}">
                <a16:creationId xmlns:a16="http://schemas.microsoft.com/office/drawing/2014/main" id="{E5FE7ADE-3577-4D7E-8514-CF49C6F9C8C4}"/>
              </a:ext>
            </a:extLst>
          </p:cNvPr>
          <p:cNvPicPr>
            <a:picLocks noChangeAspect="1"/>
          </p:cNvPicPr>
          <p:nvPr userDrawn="1"/>
        </p:nvPicPr>
        <p:blipFill>
          <a:blip r:embed="rId4" cstate="print"/>
          <a:stretch>
            <a:fillRect/>
          </a:stretch>
        </p:blipFill>
        <p:spPr>
          <a:xfrm>
            <a:off x="558801" y="285742"/>
            <a:ext cx="2162174" cy="946154"/>
          </a:xfrm>
          <a:prstGeom prst="rect">
            <a:avLst/>
          </a:prstGeom>
          <a:noFill/>
          <a:ln>
            <a:noFill/>
          </a:ln>
        </p:spPr>
      </p:pic>
    </p:spTree>
    <p:extLst>
      <p:ext uri="{BB962C8B-B14F-4D97-AF65-F5344CB8AC3E}">
        <p14:creationId xmlns:p14="http://schemas.microsoft.com/office/powerpoint/2010/main" val="169506320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49679"/>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952559"/>
            <a:ext cx="6019800" cy="369332"/>
          </a:xfrm>
          <a:noFill/>
          <a:ln>
            <a:noFill/>
          </a:ln>
        </p:spPr>
        <p:txBody>
          <a:bodyPr>
            <a:spAutoFit/>
          </a:bodyPr>
          <a:lstStyle>
            <a:lvl1pPr marL="0" indent="0" algn="l">
              <a:lnSpc>
                <a:spcPct val="100000"/>
              </a:lnSpc>
              <a:spcBef>
                <a:spcPts val="0"/>
              </a:spcBef>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EF534C05-9583-4D80-8C26-80FC12FD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7" name="Picture 6" descr="IHI_Symbol.png">
            <a:extLst>
              <a:ext uri="{FF2B5EF4-FFF2-40B4-BE49-F238E27FC236}">
                <a16:creationId xmlns:a16="http://schemas.microsoft.com/office/drawing/2014/main" id="{62812643-836A-47D5-A37F-F6ACB7684E60}"/>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1799660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ubtitle - white">
    <p:bg>
      <p:bgRef idx="1001">
        <a:schemeClr val="bg1"/>
      </p:bgRef>
    </p:bg>
    <p:spTree>
      <p:nvGrpSpPr>
        <p:cNvPr id="1" name=""/>
        <p:cNvGrpSpPr/>
        <p:nvPr/>
      </p:nvGrpSpPr>
      <p:grpSpPr>
        <a:xfrm>
          <a:off x="0" y="0"/>
          <a:ext cx="0" cy="0"/>
          <a:chOff x="0" y="0"/>
          <a:chExt cx="0" cy="0"/>
        </a:xfrm>
      </p:grpSpPr>
      <p:pic>
        <p:nvPicPr>
          <p:cNvPr id="5" name="Picture 4" descr="IHI_Symbol.png"/>
          <p:cNvPicPr>
            <a:picLocks noChangeAspect="1"/>
          </p:cNvPicPr>
          <p:nvPr/>
        </p:nvPicPr>
        <p:blipFill>
          <a:blip r:embed="rId2" cstate="print"/>
          <a:stretch>
            <a:fillRect/>
          </a:stretch>
        </p:blipFill>
        <p:spPr>
          <a:xfrm>
            <a:off x="8220076" y="6224168"/>
            <a:ext cx="466730" cy="469393"/>
          </a:xfrm>
          <a:prstGeom prst="rect">
            <a:avLst/>
          </a:prstGeom>
          <a:noFill/>
          <a:ln>
            <a:noFill/>
          </a:ln>
        </p:spPr>
      </p:pic>
      <p:sp>
        <p:nvSpPr>
          <p:cNvPr id="6" name="Title 1"/>
          <p:cNvSpPr>
            <a:spLocks noGrp="1"/>
          </p:cNvSpPr>
          <p:nvPr>
            <p:ph type="ctrTitle"/>
          </p:nvPr>
        </p:nvSpPr>
        <p:spPr>
          <a:xfrm>
            <a:off x="1371600" y="2549679"/>
            <a:ext cx="6019800" cy="1421928"/>
          </a:xfrm>
          <a:noFill/>
          <a:ln>
            <a:noFill/>
          </a:ln>
        </p:spPr>
        <p:txBody>
          <a:bodyPr wrap="square" anchor="b" anchorCtr="0">
            <a:spAutoFit/>
          </a:bodyPr>
          <a:lstStyle>
            <a:lvl1pPr algn="l">
              <a:lnSpc>
                <a:spcPct val="80000"/>
              </a:lnSpc>
              <a:defRPr sz="5400">
                <a:solidFill>
                  <a:srgbClr val="455660"/>
                </a:solidFill>
              </a:defRPr>
            </a:lvl1pPr>
          </a:lstStyle>
          <a:p>
            <a:r>
              <a:rPr lang="en-US"/>
              <a:t>Click to edit Master title style</a:t>
            </a:r>
            <a:endParaRPr lang="en-US" dirty="0"/>
          </a:p>
        </p:txBody>
      </p:sp>
      <p:sp>
        <p:nvSpPr>
          <p:cNvPr id="7" name="Subtitle 2"/>
          <p:cNvSpPr>
            <a:spLocks noGrp="1"/>
          </p:cNvSpPr>
          <p:nvPr>
            <p:ph type="subTitle" idx="1"/>
          </p:nvPr>
        </p:nvSpPr>
        <p:spPr>
          <a:xfrm>
            <a:off x="1371600" y="3952559"/>
            <a:ext cx="6019800" cy="369332"/>
          </a:xfrm>
          <a:noFill/>
          <a:ln>
            <a:noFill/>
          </a:ln>
        </p:spPr>
        <p:txBody>
          <a:bodyPr>
            <a:spAutoFit/>
          </a:bodyPr>
          <a:lstStyle>
            <a:lvl1pPr marL="0" indent="0" algn="l">
              <a:lnSpc>
                <a:spcPct val="100000"/>
              </a:lnSpc>
              <a:spcBef>
                <a:spcPts val="0"/>
              </a:spcBef>
              <a:buNone/>
              <a:defRPr sz="1800" i="1">
                <a:solidFill>
                  <a:srgbClr val="455660"/>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31293217-734D-4547-8535-2A93C15D6F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34350261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Graphic - dark">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E1EA96-E58D-4DBF-A24C-BCD9B36BE4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7" name="Picture 6" descr="IHI_Symbol.png">
            <a:extLst>
              <a:ext uri="{FF2B5EF4-FFF2-40B4-BE49-F238E27FC236}">
                <a16:creationId xmlns:a16="http://schemas.microsoft.com/office/drawing/2014/main" id="{C72D26C4-1ECC-4E38-8CF7-C4EA8302DFBD}"/>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3650422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Graphic - whit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BC87A-FD2F-42B4-AD5C-A5C00EEDD5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3" y="6375962"/>
            <a:ext cx="3080163" cy="702138"/>
          </a:xfrm>
          <a:prstGeom prst="rect">
            <a:avLst/>
          </a:prstGeom>
        </p:spPr>
      </p:pic>
      <p:pic>
        <p:nvPicPr>
          <p:cNvPr id="7" name="Picture 6" descr="IHI_Symbol.png">
            <a:extLst>
              <a:ext uri="{FF2B5EF4-FFF2-40B4-BE49-F238E27FC236}">
                <a16:creationId xmlns:a16="http://schemas.microsoft.com/office/drawing/2014/main" id="{67B468F4-A8FC-4287-9DA4-D1D800856877}"/>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20985749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0" y="576202"/>
            <a:ext cx="8282126"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6"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Tree>
    <p:extLst>
      <p:ext uri="{BB962C8B-B14F-4D97-AF65-F5344CB8AC3E}">
        <p14:creationId xmlns:p14="http://schemas.microsoft.com/office/powerpoint/2010/main" val="2611812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2"/>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94473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5" name="Rectangle 4"/>
          <p:cNvSpPr/>
          <p:nvPr/>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57200" y="415646"/>
            <a:ext cx="8229600" cy="1413167"/>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8"/>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671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2"/>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595650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C2"/>
                </a:solidFill>
              </a:defRPr>
            </a:lvl1pPr>
          </a:lstStyle>
          <a:p>
            <a:r>
              <a:rPr lang="en-US"/>
              <a:t>Click to edit Master title style</a:t>
            </a:r>
            <a:endParaRPr lang="en-US" dirty="0"/>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7"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356652" y="1447802"/>
            <a:ext cx="4330148" cy="4419601"/>
          </a:xfrm>
        </p:spPr>
        <p:txBody>
          <a:bodyPr>
            <a:normAutofit/>
          </a:bodyPr>
          <a:lstStyle>
            <a:lvl1pPr>
              <a:defRPr sz="2800">
                <a:solidFill>
                  <a:schemeClr val="accent5"/>
                </a:solidFill>
              </a:defRPr>
            </a:lvl1pPr>
            <a:lvl2pPr>
              <a:defRPr sz="2400">
                <a:solidFill>
                  <a:schemeClr val="accent5"/>
                </a:solidFill>
              </a:defRPr>
            </a:lvl2pPr>
            <a:lvl3pPr>
              <a:defRPr sz="2000">
                <a:solidFill>
                  <a:schemeClr val="accent5"/>
                </a:solidFill>
              </a:defRPr>
            </a:lvl3pPr>
            <a:lvl4pPr>
              <a:defRPr sz="1800">
                <a:solidFill>
                  <a:schemeClr val="accent5"/>
                </a:solidFill>
              </a:defRPr>
            </a:lvl4pPr>
            <a:lvl5pPr>
              <a:defRPr sz="18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9719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8229600" cy="4419601"/>
          </a:xfrm>
        </p:spPr>
        <p:txBody>
          <a:bodyPr/>
          <a:lstStyle>
            <a:lvl1pPr>
              <a:buClr>
                <a:schemeClr val="accent4"/>
              </a:buClr>
              <a:defRPr>
                <a:solidFill>
                  <a:schemeClr val="bg1"/>
                </a:solidFill>
              </a:defRPr>
            </a:lvl1pPr>
            <a:lvl2pPr>
              <a:buClr>
                <a:schemeClr val="accent4"/>
              </a:buClr>
              <a:defRPr>
                <a:solidFill>
                  <a:srgbClr val="FFFFFF"/>
                </a:solidFill>
              </a:defRPr>
            </a:lvl2pPr>
            <a:lvl3pPr>
              <a:buClr>
                <a:schemeClr val="accent4"/>
              </a:buClr>
              <a:defRPr>
                <a:solidFill>
                  <a:srgbClr val="FFFFFF"/>
                </a:solidFill>
              </a:defRPr>
            </a:lvl3pPr>
            <a:lvl4pPr>
              <a:buClr>
                <a:schemeClr val="accent4"/>
              </a:buClr>
              <a:defRPr>
                <a:solidFill>
                  <a:srgbClr val="FFFFFF"/>
                </a:solidFill>
              </a:defRPr>
            </a:lvl4pPr>
            <a:lvl5pPr>
              <a:buClr>
                <a:schemeClr val="accent4"/>
              </a:buCl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9814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ark2 - 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8" name="Content Placeholder 2"/>
          <p:cNvSpPr>
            <a:spLocks noGrp="1"/>
          </p:cNvSpPr>
          <p:nvPr>
            <p:ph idx="1"/>
          </p:nvPr>
        </p:nvSpPr>
        <p:spPr>
          <a:xfrm>
            <a:off x="4572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47244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5027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ark Background - Imag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a:t>Click icon to add picture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57200" y="1447802"/>
            <a:ext cx="434340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1602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ark Background - Bullete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5" name="Content Placeholder 2"/>
          <p:cNvSpPr>
            <a:spLocks noGrp="1"/>
          </p:cNvSpPr>
          <p:nvPr>
            <p:ph idx="1"/>
          </p:nvPr>
        </p:nvSpPr>
        <p:spPr>
          <a:xfrm>
            <a:off x="457200" y="1447802"/>
            <a:ext cx="822960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6646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ark - two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0"/>
          </p:nvPr>
        </p:nvSpPr>
        <p:spPr>
          <a:xfrm>
            <a:off x="47244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896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Dark Background - Imag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480060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8" descr="circle_diag.png"/>
          <p:cNvPicPr>
            <a:picLocks noChangeAspect="1"/>
          </p:cNvPicPr>
          <p:nvPr/>
        </p:nvPicPr>
        <p:blipFill>
          <a:blip r:embed="rId3" cstate="print"/>
          <a:stretch>
            <a:fillRect/>
          </a:stretch>
        </p:blipFill>
        <p:spPr>
          <a:xfrm>
            <a:off x="5194300" y="1413447"/>
            <a:ext cx="3797300" cy="4691020"/>
          </a:xfrm>
          <a:prstGeom prst="rect">
            <a:avLst/>
          </a:prstGeom>
          <a:noFill/>
          <a:ln>
            <a:noFill/>
          </a:ln>
        </p:spPr>
      </p:pic>
    </p:spTree>
    <p:extLst>
      <p:ext uri="{BB962C8B-B14F-4D97-AF65-F5344CB8AC3E}">
        <p14:creationId xmlns:p14="http://schemas.microsoft.com/office/powerpoint/2010/main" val="374475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1" y="576202"/>
            <a:ext cx="8282125"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4"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with medium confidence">
            <a:extLst>
              <a:ext uri="{FF2B5EF4-FFF2-40B4-BE49-F238E27FC236}">
                <a16:creationId xmlns:a16="http://schemas.microsoft.com/office/drawing/2014/main" id="{A754F791-2607-43D5-8461-30B50397E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363826205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2530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igh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0"/>
          </p:nvPr>
        </p:nvSpPr>
        <p:spPr>
          <a:xfrm>
            <a:off x="4724400" y="1447802"/>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1752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Circle Graphic">
    <p:spTree>
      <p:nvGrpSpPr>
        <p:cNvPr id="1" name=""/>
        <p:cNvGrpSpPr/>
        <p:nvPr/>
      </p:nvGrpSpPr>
      <p:grpSpPr>
        <a:xfrm>
          <a:off x="0" y="0"/>
          <a:ext cx="0" cy="0"/>
          <a:chOff x="0" y="0"/>
          <a:chExt cx="0" cy="0"/>
        </a:xfrm>
      </p:grpSpPr>
      <p:grpSp>
        <p:nvGrpSpPr>
          <p:cNvPr id="19" name="Group 18"/>
          <p:cNvGrpSpPr/>
          <p:nvPr/>
        </p:nvGrpSpPr>
        <p:grpSpPr>
          <a:xfrm>
            <a:off x="5593080" y="1661160"/>
            <a:ext cx="3017520" cy="4023360"/>
            <a:chOff x="5013278" y="1883978"/>
            <a:chExt cx="3389743" cy="3389743"/>
          </a:xfrm>
        </p:grpSpPr>
        <p:sp>
          <p:nvSpPr>
            <p:cNvPr id="6" name="Oval 5"/>
            <p:cNvSpPr/>
            <p:nvPr/>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p:nvPr/>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p:cNvSpPr/>
            <p:nvPr/>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8" name="Text Placeholder 12"/>
          <p:cNvSpPr>
            <a:spLocks noGrp="1"/>
          </p:cNvSpPr>
          <p:nvPr>
            <p:ph type="body" sz="quarter" idx="13"/>
          </p:nvPr>
        </p:nvSpPr>
        <p:spPr>
          <a:xfrm>
            <a:off x="5486400" y="1938867"/>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7" name="Text Placeholder 12"/>
          <p:cNvSpPr>
            <a:spLocks noGrp="1"/>
          </p:cNvSpPr>
          <p:nvPr>
            <p:ph type="body" sz="quarter" idx="12"/>
          </p:nvPr>
        </p:nvSpPr>
        <p:spPr>
          <a:xfrm>
            <a:off x="5981700" y="2516935"/>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6" name="Text Placeholder 12"/>
          <p:cNvSpPr>
            <a:spLocks noGrp="1"/>
          </p:cNvSpPr>
          <p:nvPr>
            <p:ph type="body" sz="quarter" idx="11"/>
          </p:nvPr>
        </p:nvSpPr>
        <p:spPr>
          <a:xfrm>
            <a:off x="6390801" y="3050335"/>
            <a:ext cx="1467802"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3" name="Text Placeholder 12"/>
          <p:cNvSpPr>
            <a:spLocks noGrp="1"/>
          </p:cNvSpPr>
          <p:nvPr>
            <p:ph type="body" sz="quarter" idx="10"/>
          </p:nvPr>
        </p:nvSpPr>
        <p:spPr>
          <a:xfrm>
            <a:off x="6591300" y="3742488"/>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21" name="Content Placeholder 2"/>
          <p:cNvSpPr>
            <a:spLocks noGrp="1"/>
          </p:cNvSpPr>
          <p:nvPr>
            <p:ph idx="1"/>
          </p:nvPr>
        </p:nvSpPr>
        <p:spPr>
          <a:xfrm>
            <a:off x="457200" y="1447802"/>
            <a:ext cx="4724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546204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p:nvPicPr>
        <p:blipFill>
          <a:blip r:embed="rId2" cstate="print"/>
          <a:stretch>
            <a:fillRect/>
          </a:stretch>
        </p:blipFill>
        <p:spPr>
          <a:xfrm>
            <a:off x="5194300" y="1413447"/>
            <a:ext cx="3797300" cy="4691020"/>
          </a:xfrm>
          <a:prstGeom prst="rect">
            <a:avLst/>
          </a:prstGeom>
          <a:noFill/>
          <a:ln>
            <a:noFill/>
          </a:ln>
        </p:spPr>
      </p:pic>
      <p:sp>
        <p:nvSpPr>
          <p:cNvPr id="7" name="Content Placeholder 2"/>
          <p:cNvSpPr>
            <a:spLocks noGrp="1"/>
          </p:cNvSpPr>
          <p:nvPr>
            <p:ph idx="1"/>
          </p:nvPr>
        </p:nvSpPr>
        <p:spPr>
          <a:xfrm>
            <a:off x="457200" y="1447802"/>
            <a:ext cx="4724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7490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9" name="Picture Placeholder 8"/>
          <p:cNvSpPr>
            <a:spLocks noGrp="1"/>
          </p:cNvSpPr>
          <p:nvPr>
            <p:ph type="pic" sz="quarter" idx="10"/>
          </p:nvPr>
        </p:nvSpPr>
        <p:spPr>
          <a:xfrm>
            <a:off x="457200" y="1447800"/>
            <a:ext cx="8229600" cy="45212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pic>
        <p:nvPicPr>
          <p:cNvPr id="13" name="Picture 12">
            <a:extLst>
              <a:ext uri="{FF2B5EF4-FFF2-40B4-BE49-F238E27FC236}">
                <a16:creationId xmlns:a16="http://schemas.microsoft.com/office/drawing/2014/main" id="{4A902FB0-EFEE-4BAF-B080-0BDD739FA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pic>
        <p:nvPicPr>
          <p:cNvPr id="11" name="Picture 10" descr="IHI_Symbol.png">
            <a:extLst>
              <a:ext uri="{FF2B5EF4-FFF2-40B4-BE49-F238E27FC236}">
                <a16:creationId xmlns:a16="http://schemas.microsoft.com/office/drawing/2014/main" id="{376D06E6-A3F2-49E7-A69C-A65FB0C1D930}"/>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3837047883"/>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pic>
        <p:nvPicPr>
          <p:cNvPr id="2" name="Picture 1" descr="IHI_Symbol.png">
            <a:extLst>
              <a:ext uri="{FF2B5EF4-FFF2-40B4-BE49-F238E27FC236}">
                <a16:creationId xmlns:a16="http://schemas.microsoft.com/office/drawing/2014/main" id="{D7C091B1-FC46-4A28-890E-EA628FDD579D}"/>
              </a:ext>
            </a:extLst>
          </p:cNvPr>
          <p:cNvPicPr>
            <a:picLocks noChangeAspect="1"/>
          </p:cNvPicPr>
          <p:nvPr userDrawn="1"/>
        </p:nvPicPr>
        <p:blipFill>
          <a:blip r:embed="rId2" cstate="print"/>
          <a:stretch>
            <a:fillRect/>
          </a:stretch>
        </p:blipFill>
        <p:spPr>
          <a:xfrm>
            <a:off x="8229601" y="6224168"/>
            <a:ext cx="457205" cy="469393"/>
          </a:xfrm>
          <a:prstGeom prst="rect">
            <a:avLst/>
          </a:prstGeom>
          <a:noFill/>
          <a:ln>
            <a:noFill/>
          </a:ln>
        </p:spPr>
      </p:pic>
      <p:pic>
        <p:nvPicPr>
          <p:cNvPr id="10" name="Picture 9">
            <a:extLst>
              <a:ext uri="{FF2B5EF4-FFF2-40B4-BE49-F238E27FC236}">
                <a16:creationId xmlns:a16="http://schemas.microsoft.com/office/drawing/2014/main" id="{B848DE96-01B8-4CFD-8F36-B0FDA82AD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02595523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3886200" y="1447802"/>
            <a:ext cx="4800600" cy="4419601"/>
          </a:xfrm>
        </p:spPr>
        <p:txBody>
          <a:bodyPr>
            <a:normAutofit/>
          </a:bodyPr>
          <a:lstStyle>
            <a:lvl1pPr>
              <a:defRPr sz="28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4513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pPr>
              <a:defRPr/>
            </a:pPr>
            <a:endParaRPr lang="en-US"/>
          </a:p>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a:p>
          <a:p>
            <a:pPr>
              <a:defRPr/>
            </a:pPr>
            <a:fld id="{67D3A1A0-9FE8-4830-915F-E88E7B419A90}" type="slidenum">
              <a:rPr lang="en-US"/>
              <a:pPr>
                <a:defRPr/>
              </a:pPr>
              <a:t>‹#›</a:t>
            </a:fld>
            <a:endParaRPr lang="en-US"/>
          </a:p>
        </p:txBody>
      </p:sp>
    </p:spTree>
    <p:extLst>
      <p:ext uri="{BB962C8B-B14F-4D97-AF65-F5344CB8AC3E}">
        <p14:creationId xmlns:p14="http://schemas.microsoft.com/office/powerpoint/2010/main" val="948363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1440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1" y="576202"/>
            <a:ext cx="8282125"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4"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382192" y="6253163"/>
            <a:ext cx="8015288" cy="303212"/>
          </a:xfrm>
          <a:prstGeom prst="rect">
            <a:avLst/>
          </a:prstGeom>
        </p:spPr>
        <p:txBody>
          <a:bodyPr/>
          <a:lstStyle>
            <a:lvl1pPr marL="0" indent="0">
              <a:buNone/>
              <a:defRPr sz="600"/>
            </a:lvl1pPr>
            <a:lvl2pPr marL="342892" indent="0">
              <a:buNone/>
              <a:defRPr sz="600"/>
            </a:lvl2pPr>
            <a:lvl3pPr marL="685783" indent="0">
              <a:buNone/>
              <a:defRPr/>
            </a:lvl3pPr>
            <a:lvl4pPr marL="1028675" indent="0">
              <a:buNone/>
              <a:defRPr/>
            </a:lvl4pPr>
            <a:lvl5pPr marL="1371566" indent="0">
              <a:buNone/>
              <a:defRPr/>
            </a:lvl5pPr>
          </a:lstStyle>
          <a:p>
            <a:pPr lvl="0"/>
            <a:r>
              <a:rPr lang="en-US" dirty="0"/>
              <a:t>Click to cite work</a:t>
            </a:r>
          </a:p>
          <a:p>
            <a:pPr lvl="1"/>
            <a:endParaRPr lang="en-US" dirty="0"/>
          </a:p>
        </p:txBody>
      </p:sp>
      <p:pic>
        <p:nvPicPr>
          <p:cNvPr id="8" name="Picture 7" descr="Text&#10;&#10;Description automatically generated with medium confidence">
            <a:extLst>
              <a:ext uri="{FF2B5EF4-FFF2-40B4-BE49-F238E27FC236}">
                <a16:creationId xmlns:a16="http://schemas.microsoft.com/office/drawing/2014/main" id="{2C682BD8-DEFB-4B41-BB2B-DB08FE828A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328540322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416538" y="-193716"/>
            <a:ext cx="583445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sz="1350"/>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sz="1350"/>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433479" y="1362979"/>
            <a:ext cx="828136"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348810" y="825492"/>
            <a:ext cx="8252267" cy="6032511"/>
          </a:xfrm>
          <a:prstGeom prst="rect">
            <a:avLst/>
          </a:prstGeom>
        </p:spPr>
        <p:txBody>
          <a:bodyPr anchor="t">
            <a:noAutofit/>
          </a:bodyPr>
          <a:lstStyle>
            <a:lvl1pPr algn="l">
              <a:lnSpc>
                <a:spcPct val="100000"/>
              </a:lnSpc>
              <a:defRPr sz="4950">
                <a:latin typeface="Roboto Medium" panose="02000000000000000000" pitchFamily="2" charset="0"/>
                <a:ea typeface="Roboto Medium" panose="02000000000000000000" pitchFamily="2" charset="0"/>
              </a:defRPr>
            </a:lvl1pPr>
          </a:lstStyle>
          <a:p>
            <a:r>
              <a:rPr lang="en-US" dirty="0"/>
              <a:t>Click to add divider text</a:t>
            </a:r>
          </a:p>
        </p:txBody>
      </p:sp>
      <p:pic>
        <p:nvPicPr>
          <p:cNvPr id="12" name="Picture 11" descr="Text&#10;&#10;Description automatically generated with medium confidence">
            <a:extLst>
              <a:ext uri="{FF2B5EF4-FFF2-40B4-BE49-F238E27FC236}">
                <a16:creationId xmlns:a16="http://schemas.microsoft.com/office/drawing/2014/main" id="{88BFCA5F-B856-4EF5-A8B0-6AFD8B0AEF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40719673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397568" y="1825625"/>
            <a:ext cx="4046220" cy="4351338"/>
          </a:xfrm>
          <a:prstGeom prst="rect">
            <a:avLst/>
          </a:prstGeom>
        </p:spPr>
        <p:txBody>
          <a:bodyPr/>
          <a:lstStyle>
            <a:lvl1pPr marL="0" indent="0">
              <a:buFontTx/>
              <a:buNone/>
              <a:defRPr sz="1650"/>
            </a:lvl1pPr>
            <a:lvl2pPr marL="557199" indent="-214308">
              <a:buFont typeface="Arial" panose="020B0604020202020204" pitchFamily="34" charset="0"/>
              <a:buChar cha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4629150" y="1825625"/>
            <a:ext cx="4046220" cy="4351338"/>
          </a:xfrm>
          <a:prstGeom prst="rect">
            <a:avLst/>
          </a:prstGeom>
        </p:spPr>
        <p:txBody>
          <a:bodyPr/>
          <a:lstStyle>
            <a:lvl1pPr marL="0" indent="0">
              <a:buFontTx/>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print"/>
          <a:stretch>
            <a:fillRect/>
          </a:stretch>
        </p:blipFill>
        <p:spPr>
          <a:xfrm>
            <a:off x="8688384" y="6263410"/>
            <a:ext cx="290885"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382660" y="576202"/>
            <a:ext cx="8282126"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23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383850" y="566535"/>
            <a:ext cx="8284066" cy="1034707"/>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391304" y="1611590"/>
            <a:ext cx="4046220" cy="823912"/>
          </a:xfrm>
          <a:prstGeom prst="rect">
            <a:avLst/>
          </a:prstGeom>
        </p:spPr>
        <p:txBody>
          <a:bodyPr anchor="t">
            <a:normAutofit/>
          </a:bodyPr>
          <a:lstStyle>
            <a:lvl1pPr marL="0" indent="0">
              <a:spcBef>
                <a:spcPts val="0"/>
              </a:spcBef>
              <a:buNone/>
              <a:defRPr sz="18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391304" y="2465319"/>
            <a:ext cx="4046220" cy="3704466"/>
          </a:xfrm>
          <a:prstGeom prst="rect">
            <a:avLst/>
          </a:prstGeom>
        </p:spPr>
        <p:txBody>
          <a:bodyPr/>
          <a:lstStyle>
            <a:lvl1pPr marL="0" indent="0">
              <a:buNone/>
              <a:defRPr sz="1500"/>
            </a:lvl1pPr>
            <a:lvl2pPr>
              <a:defRPr sz="1350"/>
            </a:lvl2pPr>
            <a:lvl3pPr>
              <a:defRPr sz="1350"/>
            </a:lvl3pPr>
          </a:lstStyle>
          <a:p>
            <a:pPr lvl="0"/>
            <a:r>
              <a:rPr lang="en-US" dirty="0"/>
              <a:t>Click to add body text</a:t>
            </a:r>
          </a:p>
          <a:p>
            <a:pPr lvl="1"/>
            <a:r>
              <a:rPr lang="en-US" dirty="0"/>
              <a:t>Bullet one</a:t>
            </a:r>
          </a:p>
          <a:p>
            <a:pPr lvl="2"/>
            <a:r>
              <a:rPr lang="en-US" dirty="0"/>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4629150" y="1611590"/>
            <a:ext cx="4046220" cy="823912"/>
          </a:xfrm>
          <a:prstGeom prst="rect">
            <a:avLst/>
          </a:prstGeom>
        </p:spPr>
        <p:txBody>
          <a:bodyPr anchor="t">
            <a:normAutofit/>
          </a:bodyPr>
          <a:lstStyle>
            <a:lvl1pPr marL="0" indent="0">
              <a:spcBef>
                <a:spcPts val="0"/>
              </a:spcBef>
              <a:buNone/>
              <a:defRPr sz="18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4629150" y="2485197"/>
            <a:ext cx="4046220" cy="3684588"/>
          </a:xfrm>
          <a:prstGeom prst="rect">
            <a:avLst/>
          </a:prstGeom>
        </p:spPr>
        <p:txBody>
          <a:bodyPr/>
          <a:lstStyle>
            <a:lvl1pPr marL="0" indent="0">
              <a:buNone/>
              <a:defRPr sz="1500"/>
            </a:lvl1pPr>
            <a:lvl2pPr>
              <a:defRPr sz="1350"/>
            </a:lvl2pPr>
            <a:lvl3pPr>
              <a:defRPr sz="1350"/>
            </a:lvl3pPr>
          </a:lstStyle>
          <a:p>
            <a:pPr lvl="0"/>
            <a:r>
              <a:rPr lang="en-US" dirty="0"/>
              <a:t>Click to add body text</a:t>
            </a:r>
          </a:p>
          <a:p>
            <a:pPr lvl="1"/>
            <a:r>
              <a:rPr lang="en-US" dirty="0"/>
              <a:t>Bullet one</a:t>
            </a:r>
          </a:p>
          <a:p>
            <a:pPr lvl="2"/>
            <a:r>
              <a:rPr lang="en-US" dirty="0"/>
              <a:t>Bullet two</a:t>
            </a:r>
          </a:p>
          <a:p>
            <a:pPr lvl="0"/>
            <a:endParaRPr lang="en-US" dirty="0"/>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8673476" y="6253885"/>
            <a:ext cx="290885"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96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372720" y="596348"/>
            <a:ext cx="8314505" cy="1007448"/>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369502" y="1621529"/>
            <a:ext cx="4046220" cy="732094"/>
          </a:xfrm>
          <a:prstGeom prst="rect">
            <a:avLst/>
          </a:prstGeom>
        </p:spPr>
        <p:txBody>
          <a:bodyPr anchor="t">
            <a:normAutofit/>
          </a:bodyPr>
          <a:lstStyle>
            <a:lvl1pPr marL="0" indent="0">
              <a:buNone/>
              <a:defRPr sz="18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362048" y="2413267"/>
            <a:ext cx="4046220" cy="3776401"/>
          </a:xfrm>
          <a:prstGeom prst="rect">
            <a:avLst/>
          </a:prstGeom>
        </p:spPr>
        <p:txBody>
          <a:bodyPr/>
          <a:lstStyle>
            <a:lvl1pPr marL="0" indent="0">
              <a:buFontTx/>
              <a:buNone/>
              <a:defRPr sz="1500"/>
            </a:lvl1pPr>
            <a:lvl2pPr>
              <a:defRPr sz="1350"/>
            </a:lvl2pPr>
            <a:lvl3pPr>
              <a:defRPr sz="1350"/>
            </a:lvl3pPr>
            <a:lvl4pPr>
              <a:defRPr sz="1050"/>
            </a:lvl4pPr>
          </a:lstStyle>
          <a:p>
            <a:pPr lvl="0"/>
            <a:r>
              <a:rPr lang="en-US" dirty="0"/>
              <a:t>Click to add body text</a:t>
            </a:r>
          </a:p>
          <a:p>
            <a:pPr lvl="1"/>
            <a:r>
              <a:rPr lang="en-US" dirty="0"/>
              <a:t>Bullet one</a:t>
            </a:r>
          </a:p>
          <a:p>
            <a:pPr lvl="2"/>
            <a:r>
              <a:rPr lang="en-US" dirty="0"/>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8673476" y="6253885"/>
            <a:ext cx="290885"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4641002" y="1621530"/>
            <a:ext cx="4046220" cy="4554984"/>
          </a:xfrm>
          <a:prstGeom prst="rect">
            <a:avLst/>
          </a:prstGeom>
        </p:spPr>
        <p:txBody>
          <a:bodyPr/>
          <a:lstStyle>
            <a:lvl1pPr marL="0" indent="0" algn="ctr">
              <a:buNone/>
              <a:defRPr/>
            </a:lvl1pPr>
          </a:lstStyle>
          <a:p>
            <a:r>
              <a:rPr lang="en-US"/>
              <a:t>Click icon to add picture</a:t>
            </a:r>
            <a:endParaRPr lang="en-US" dirty="0"/>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16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image" Target="../media/image2.emf"/><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image" Target="../media/image1.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image" Target="../media/image6.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1" cstate="print"/>
          <a:stretch>
            <a:fillRect/>
          </a:stretch>
        </p:blipFill>
        <p:spPr>
          <a:xfrm>
            <a:off x="8688384" y="6253885"/>
            <a:ext cx="290885" cy="382809"/>
          </a:xfrm>
          <a:prstGeom prst="rect">
            <a:avLst/>
          </a:prstGeom>
          <a:noFill/>
          <a:ln>
            <a:noFill/>
          </a:ln>
        </p:spPr>
      </p:pic>
      <p:pic>
        <p:nvPicPr>
          <p:cNvPr id="7" name="Picture 6">
            <a:extLst>
              <a:ext uri="{FF2B5EF4-FFF2-40B4-BE49-F238E27FC236}">
                <a16:creationId xmlns:a16="http://schemas.microsoft.com/office/drawing/2014/main" id="{4169FA8B-10BF-4AAA-90AA-1510F120431A}"/>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409359214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8" r:id="rId3"/>
    <p:sldLayoutId id="2147483664" r:id="rId4"/>
    <p:sldLayoutId id="2147483669" r:id="rId5"/>
    <p:sldLayoutId id="2147483651" r:id="rId6"/>
    <p:sldLayoutId id="2147483652" r:id="rId7"/>
    <p:sldLayoutId id="2147483653" r:id="rId8"/>
    <p:sldLayoutId id="2147483663" r:id="rId9"/>
    <p:sldLayoutId id="2147483666" r:id="rId10"/>
    <p:sldLayoutId id="2147483656" r:id="rId11"/>
    <p:sldLayoutId id="2147483657" r:id="rId12"/>
    <p:sldLayoutId id="2147483665" r:id="rId13"/>
    <p:sldLayoutId id="2147483654" r:id="rId14"/>
    <p:sldLayoutId id="2147483655" r:id="rId15"/>
    <p:sldLayoutId id="2147483667" r:id="rId16"/>
    <p:sldLayoutId id="2147483700" r:id="rId17"/>
    <p:sldLayoutId id="2147483701" r:id="rId18"/>
    <p:sldLayoutId id="2147483702" r:id="rId19"/>
  </p:sldLayoutIdLst>
  <p:txStyles>
    <p:titleStyle>
      <a:lvl1pPr algn="l" defTabSz="685783"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p:titleStyle>
    <p:bodyStyle>
      <a:lvl1pPr marL="171446" indent="-171446" algn="l" defTabSz="685783" rtl="0" eaLnBrk="1" latinLnBrk="0" hangingPunct="1">
        <a:lnSpc>
          <a:spcPct val="150000"/>
        </a:lnSpc>
        <a:spcBef>
          <a:spcPts val="750"/>
        </a:spcBef>
        <a:buFont typeface="Arial" panose="020B0604020202020204" pitchFamily="34" charset="0"/>
        <a:buChar char="•"/>
        <a:tabLst>
          <a:tab pos="428615" algn="l"/>
        </a:tabLst>
        <a:defRPr sz="15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5635"/>
            <a:ext cx="82296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267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IHI_Symbol.png"/>
          <p:cNvPicPr>
            <a:picLocks noChangeAspect="1"/>
          </p:cNvPicPr>
          <p:nvPr/>
        </p:nvPicPr>
        <p:blipFill>
          <a:blip r:embed="rId32" cstate="print"/>
          <a:stretch>
            <a:fillRect/>
          </a:stretch>
        </p:blipFill>
        <p:spPr>
          <a:xfrm>
            <a:off x="8229601" y="6224168"/>
            <a:ext cx="457205" cy="469393"/>
          </a:xfrm>
          <a:prstGeom prst="rect">
            <a:avLst/>
          </a:prstGeom>
          <a:noFill/>
          <a:ln>
            <a:noFill/>
          </a:ln>
        </p:spPr>
      </p:pic>
      <p:cxnSp>
        <p:nvCxnSpPr>
          <p:cNvPr id="10" name="Straight Connector 9"/>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D9A9EFF-8A1A-4662-A12B-C145C9234EC9}"/>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7910690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Lst>
  <p:hf hdr="0" ftr="0" dt="0"/>
  <p:txStyles>
    <p:titleStyle>
      <a:lvl1pPr algn="l" defTabSz="914333" rtl="0" eaLnBrk="1" latinLnBrk="0" hangingPunct="1">
        <a:spcBef>
          <a:spcPct val="0"/>
        </a:spcBef>
        <a:buNone/>
        <a:defRPr sz="4000" b="0" kern="1200">
          <a:solidFill>
            <a:schemeClr val="accent2"/>
          </a:solidFill>
          <a:latin typeface="Arial" pitchFamily="34" charset="0"/>
          <a:ea typeface="+mj-ea"/>
          <a:cs typeface="Arial" pitchFamily="34" charset="0"/>
        </a:defRPr>
      </a:lvl1pPr>
    </p:titleStyle>
    <p:bodyStyle>
      <a:lvl1pPr marL="342875" indent="-342875" algn="l" defTabSz="914333" rtl="0" eaLnBrk="1" latinLnBrk="0" hangingPunct="1">
        <a:spcBef>
          <a:spcPct val="20000"/>
        </a:spcBef>
        <a:buClr>
          <a:schemeClr val="accent2"/>
        </a:buClr>
        <a:buSzPct val="110000"/>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895" indent="-285729" algn="l" defTabSz="914333" rtl="0" eaLnBrk="1" latinLnBrk="0" hangingPunct="1">
        <a:spcBef>
          <a:spcPct val="20000"/>
        </a:spcBef>
        <a:buClr>
          <a:schemeClr val="accent2"/>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2915" indent="-228582" algn="l" defTabSz="914333" rtl="0" eaLnBrk="1" latinLnBrk="0" hangingPunct="1">
        <a:spcBef>
          <a:spcPct val="20000"/>
        </a:spcBef>
        <a:buClr>
          <a:schemeClr val="accent2"/>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080" indent="-228582" algn="l" defTabSz="914333" rtl="0" eaLnBrk="1" latinLnBrk="0" hangingPunct="1">
        <a:spcBef>
          <a:spcPct val="20000"/>
        </a:spcBef>
        <a:buClr>
          <a:schemeClr val="accent2"/>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246" indent="-228582" algn="l" defTabSz="914333" rtl="0" eaLnBrk="1" latinLnBrk="0" hangingPunct="1">
        <a:spcBef>
          <a:spcPct val="20000"/>
        </a:spcBef>
        <a:buClr>
          <a:schemeClr val="accent2"/>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youtu.be/pyMXtVprN7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youtu.be/0TFyfwWziP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s://www.simonandschuster.com/books/The-Art-of-Dying-Well/Katy-Butler/978150113531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theconversationproject.org/tcp-blog/with-dementia-more-is-needed-than-a-boilerplate-advance-directive/" TargetMode="External"/><Relationship Id="rId5" Type="http://schemas.openxmlformats.org/officeDocument/2006/relationships/hyperlink" Target="https://theconversationproject.org/tcp-blog/with-dementia-more-is-needed-than-a-boilerplate-advance-directive" TargetMode="Externa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heconversationproject.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52.sv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youtu.be/J1r0Xbh0UV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urses.lumenlearning.com/boundless-communications/chapter/understanding-listenin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6237" y="6248400"/>
            <a:ext cx="3810000" cy="369332"/>
          </a:xfrm>
          <a:prstGeom prst="rect">
            <a:avLst/>
          </a:prstGeom>
          <a:noFill/>
        </p:spPr>
        <p:txBody>
          <a:bodyPr wrap="square" rtlCol="0">
            <a:spAutoFit/>
          </a:bodyPr>
          <a:lstStyle/>
          <a:p>
            <a:pPr marL="347472" marR="0" lvl="0" indent="-347472" defTabSz="914400" eaLnBrk="1" fontAlgn="auto" latinLnBrk="0" hangingPunct="1">
              <a:lnSpc>
                <a:spcPct val="100000"/>
              </a:lnSpc>
              <a:spcBef>
                <a:spcPts val="576"/>
              </a:spcBef>
              <a:spcAft>
                <a:spcPts val="0"/>
              </a:spcAft>
              <a:buClrTx/>
              <a:buSzTx/>
              <a:buFontTx/>
              <a:buNone/>
              <a:tabLst/>
              <a:defRPr/>
            </a:pPr>
            <a:r>
              <a:rPr lang="en-US" dirty="0">
                <a:solidFill>
                  <a:srgbClr val="FF0000"/>
                </a:solidFill>
              </a:rPr>
              <a:t>&lt;Your Organization Name Here&gt;</a:t>
            </a:r>
          </a:p>
        </p:txBody>
      </p:sp>
      <p:pic>
        <p:nvPicPr>
          <p:cNvPr id="8" name="Picture 7">
            <a:extLst>
              <a:ext uri="{FF2B5EF4-FFF2-40B4-BE49-F238E27FC236}">
                <a16:creationId xmlns:a16="http://schemas.microsoft.com/office/drawing/2014/main" id="{2FE25D9B-8CAF-4855-9635-1C276604C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9" y="572505"/>
            <a:ext cx="8660074" cy="1966549"/>
          </a:xfrm>
          <a:prstGeom prst="rect">
            <a:avLst/>
          </a:prstGeom>
        </p:spPr>
      </p:pic>
      <p:pic>
        <p:nvPicPr>
          <p:cNvPr id="5" name="Picture 4">
            <a:extLst>
              <a:ext uri="{FF2B5EF4-FFF2-40B4-BE49-F238E27FC236}">
                <a16:creationId xmlns:a16="http://schemas.microsoft.com/office/drawing/2014/main" id="{AD119321-C8D1-4342-8C4C-1DB9DADA9BE5}"/>
              </a:ext>
            </a:extLst>
          </p:cNvPr>
          <p:cNvPicPr>
            <a:picLocks noChangeAspect="1"/>
          </p:cNvPicPr>
          <p:nvPr/>
        </p:nvPicPr>
        <p:blipFill>
          <a:blip r:embed="rId4"/>
          <a:stretch>
            <a:fillRect/>
          </a:stretch>
        </p:blipFill>
        <p:spPr>
          <a:xfrm>
            <a:off x="0" y="2539054"/>
            <a:ext cx="9144000" cy="2408726"/>
          </a:xfrm>
          <a:prstGeom prst="rect">
            <a:avLst/>
          </a:prstGeom>
        </p:spPr>
      </p:pic>
    </p:spTree>
    <p:extLst>
      <p:ext uri="{BB962C8B-B14F-4D97-AF65-F5344CB8AC3E}">
        <p14:creationId xmlns:p14="http://schemas.microsoft.com/office/powerpoint/2010/main" val="89826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dirty="0"/>
              <a:t>Free tools (in multiple languages)</a:t>
            </a:r>
          </a:p>
        </p:txBody>
      </p:sp>
      <p:sp>
        <p:nvSpPr>
          <p:cNvPr id="11" name="Rectangle 10">
            <a:extLst>
              <a:ext uri="{FF2B5EF4-FFF2-40B4-BE49-F238E27FC236}">
                <a16:creationId xmlns:a16="http://schemas.microsoft.com/office/drawing/2014/main" id="{02E492EF-AF45-471A-BE8D-51C1C1A77436}"/>
              </a:ext>
            </a:extLst>
          </p:cNvPr>
          <p:cNvSpPr/>
          <p:nvPr/>
        </p:nvSpPr>
        <p:spPr>
          <a:xfrm>
            <a:off x="305820" y="1393045"/>
            <a:ext cx="3624563" cy="5078313"/>
          </a:xfrm>
          <a:prstGeom prst="rect">
            <a:avLst/>
          </a:prstGeom>
        </p:spPr>
        <p:txBody>
          <a:bodyPr wrap="square">
            <a:spAutoFit/>
          </a:bodyPr>
          <a:lstStyle/>
          <a:p>
            <a:endParaRPr lang="en-US" dirty="0">
              <a:solidFill>
                <a:srgbClr val="455660"/>
              </a:solidFill>
            </a:endParaRPr>
          </a:p>
          <a:p>
            <a:pPr marL="160735" indent="-160735">
              <a:buFont typeface="Arial" panose="020B0604020202020204" pitchFamily="34" charset="0"/>
              <a:buChar char="•"/>
            </a:pPr>
            <a:r>
              <a:rPr lang="en-US" dirty="0">
                <a:solidFill>
                  <a:srgbClr val="455660"/>
                </a:solidFill>
              </a:rPr>
              <a:t>Starting a Conversation</a:t>
            </a:r>
          </a:p>
          <a:p>
            <a:pPr marL="160735" indent="-160735">
              <a:buFont typeface="Arial" panose="020B0604020202020204" pitchFamily="34" charset="0"/>
              <a:buChar char="•"/>
            </a:pPr>
            <a:endParaRPr lang="en-US" dirty="0">
              <a:solidFill>
                <a:srgbClr val="455660"/>
              </a:solidFill>
            </a:endParaRPr>
          </a:p>
          <a:p>
            <a:pPr marL="160735" indent="-160735">
              <a:buFont typeface="Arial" panose="020B0604020202020204" pitchFamily="34" charset="0"/>
              <a:buChar char="•"/>
            </a:pPr>
            <a:r>
              <a:rPr lang="en-US" dirty="0">
                <a:solidFill>
                  <a:srgbClr val="455660"/>
                </a:solidFill>
              </a:rPr>
              <a:t>Choosing a Health Care Proxy</a:t>
            </a:r>
          </a:p>
          <a:p>
            <a:pPr marL="160735" indent="-160735">
              <a:buFont typeface="Arial" panose="020B0604020202020204" pitchFamily="34" charset="0"/>
              <a:buChar char="•"/>
            </a:pPr>
            <a:endParaRPr lang="en-US" dirty="0">
              <a:solidFill>
                <a:srgbClr val="455660"/>
              </a:solidFill>
            </a:endParaRPr>
          </a:p>
          <a:p>
            <a:pPr marL="160735" indent="-160735">
              <a:buFont typeface="Arial" panose="020B0604020202020204" pitchFamily="34" charset="0"/>
              <a:buChar char="•"/>
            </a:pPr>
            <a:r>
              <a:rPr lang="en-US" dirty="0">
                <a:solidFill>
                  <a:srgbClr val="455660"/>
                </a:solidFill>
              </a:rPr>
              <a:t>Being a Health Care Proxy</a:t>
            </a:r>
          </a:p>
          <a:p>
            <a:pPr marL="160735" indent="-160735">
              <a:buFont typeface="Arial" panose="020B0604020202020204" pitchFamily="34" charset="0"/>
              <a:buChar char="•"/>
            </a:pPr>
            <a:endParaRPr lang="en-US" dirty="0">
              <a:solidFill>
                <a:srgbClr val="455660"/>
              </a:solidFill>
            </a:endParaRPr>
          </a:p>
          <a:p>
            <a:pPr marL="160735" indent="-160735">
              <a:buFont typeface="Arial" panose="020B0604020202020204" pitchFamily="34" charset="0"/>
              <a:buChar char="•"/>
            </a:pPr>
            <a:r>
              <a:rPr lang="en-US" dirty="0">
                <a:solidFill>
                  <a:srgbClr val="455660"/>
                </a:solidFill>
                <a:ea typeface="Calibri" panose="020F0502020204030204" pitchFamily="34" charset="0"/>
                <a:cs typeface="Times New Roman" panose="02020603050405020304" pitchFamily="18" charset="0"/>
              </a:rPr>
              <a:t>Talking with a Health Care Team</a:t>
            </a: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r>
              <a:rPr lang="en-US" dirty="0">
                <a:solidFill>
                  <a:srgbClr val="455660"/>
                </a:solidFill>
                <a:ea typeface="Calibri" panose="020F0502020204030204" pitchFamily="34" charset="0"/>
                <a:cs typeface="Times New Roman" panose="02020603050405020304" pitchFamily="18" charset="0"/>
              </a:rPr>
              <a:t>Caregivers of People with Alzheimer’s or Other Forms of Dementia</a:t>
            </a: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r>
              <a:rPr lang="en-US" dirty="0">
                <a:solidFill>
                  <a:srgbClr val="455660"/>
                </a:solidFill>
                <a:ea typeface="Calibri" panose="020F0502020204030204" pitchFamily="34" charset="0"/>
                <a:cs typeface="Times New Roman" panose="02020603050405020304" pitchFamily="18" charset="0"/>
              </a:rPr>
              <a:t>Caregivers of a Child with Serious Illness </a:t>
            </a: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endParaRPr lang="en-US" dirty="0">
              <a:solidFill>
                <a:srgbClr val="455660"/>
              </a:solidFill>
            </a:endParaRPr>
          </a:p>
        </p:txBody>
      </p:sp>
      <p:grpSp>
        <p:nvGrpSpPr>
          <p:cNvPr id="2" name="Group 1">
            <a:extLst>
              <a:ext uri="{FF2B5EF4-FFF2-40B4-BE49-F238E27FC236}">
                <a16:creationId xmlns:a16="http://schemas.microsoft.com/office/drawing/2014/main" id="{D5D802E6-3AFA-4401-9218-8B01307D010D}"/>
              </a:ext>
            </a:extLst>
          </p:cNvPr>
          <p:cNvGrpSpPr/>
          <p:nvPr/>
        </p:nvGrpSpPr>
        <p:grpSpPr>
          <a:xfrm>
            <a:off x="4007223" y="1393045"/>
            <a:ext cx="4830957" cy="4748263"/>
            <a:chOff x="4188653" y="1837888"/>
            <a:chExt cx="3630029" cy="3652689"/>
          </a:xfrm>
        </p:grpSpPr>
        <p:pic>
          <p:nvPicPr>
            <p:cNvPr id="4" name="Picture 3" descr="Graphical user interface, application&#10;&#10;Description automatically generated">
              <a:extLst>
                <a:ext uri="{FF2B5EF4-FFF2-40B4-BE49-F238E27FC236}">
                  <a16:creationId xmlns:a16="http://schemas.microsoft.com/office/drawing/2014/main" id="{7B9F84AD-7CDD-49C2-9AAA-64D57FC55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653" y="1837888"/>
              <a:ext cx="1159853" cy="1783678"/>
            </a:xfrm>
            <a:prstGeom prst="rect">
              <a:avLst/>
            </a:prstGeom>
          </p:spPr>
        </p:pic>
        <p:pic>
          <p:nvPicPr>
            <p:cNvPr id="7" name="Picture 6">
              <a:extLst>
                <a:ext uri="{FF2B5EF4-FFF2-40B4-BE49-F238E27FC236}">
                  <a16:creationId xmlns:a16="http://schemas.microsoft.com/office/drawing/2014/main" id="{81DD6074-E457-4452-8E31-F64EF724E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398" y="1837888"/>
              <a:ext cx="1160579" cy="1783678"/>
            </a:xfrm>
            <a:prstGeom prst="rect">
              <a:avLst/>
            </a:prstGeom>
          </p:spPr>
        </p:pic>
        <p:pic>
          <p:nvPicPr>
            <p:cNvPr id="10" name="Picture 9" descr="A picture containing website&#10;&#10;Description automatically generated">
              <a:extLst>
                <a:ext uri="{FF2B5EF4-FFF2-40B4-BE49-F238E27FC236}">
                  <a16:creationId xmlns:a16="http://schemas.microsoft.com/office/drawing/2014/main" id="{AA66357C-DFB3-466B-BBC3-8365E0837E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7773" y="1842794"/>
              <a:ext cx="1160909" cy="1783678"/>
            </a:xfrm>
            <a:prstGeom prst="rect">
              <a:avLst/>
            </a:prstGeom>
          </p:spPr>
        </p:pic>
        <p:pic>
          <p:nvPicPr>
            <p:cNvPr id="5" name="Picture 4" descr="A picture containing website&#10;&#10;Description automatically generated">
              <a:extLst>
                <a:ext uri="{FF2B5EF4-FFF2-40B4-BE49-F238E27FC236}">
                  <a16:creationId xmlns:a16="http://schemas.microsoft.com/office/drawing/2014/main" id="{ED207B51-81E5-4693-AB26-A75E6B109D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8397" y="3706899"/>
              <a:ext cx="1155806" cy="1783678"/>
            </a:xfrm>
            <a:prstGeom prst="rect">
              <a:avLst/>
            </a:prstGeom>
          </p:spPr>
        </p:pic>
        <p:pic>
          <p:nvPicPr>
            <p:cNvPr id="8" name="Picture 7" descr="Text&#10;&#10;Description automatically generated">
              <a:extLst>
                <a:ext uri="{FF2B5EF4-FFF2-40B4-BE49-F238E27FC236}">
                  <a16:creationId xmlns:a16="http://schemas.microsoft.com/office/drawing/2014/main" id="{CE369212-0727-48A0-93BF-72E91F28DD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7772" y="3706898"/>
              <a:ext cx="1149815" cy="1767786"/>
            </a:xfrm>
            <a:prstGeom prst="rect">
              <a:avLst/>
            </a:prstGeom>
          </p:spPr>
        </p:pic>
        <p:pic>
          <p:nvPicPr>
            <p:cNvPr id="12" name="Picture 11">
              <a:extLst>
                <a:ext uri="{FF2B5EF4-FFF2-40B4-BE49-F238E27FC236}">
                  <a16:creationId xmlns:a16="http://schemas.microsoft.com/office/drawing/2014/main" id="{AB9BBE24-38C2-4B0F-BC6C-9E8E9C9DBD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2597" y="3706899"/>
              <a:ext cx="1152230" cy="1783678"/>
            </a:xfrm>
            <a:prstGeom prst="rect">
              <a:avLst/>
            </a:prstGeom>
          </p:spPr>
        </p:pic>
      </p:grpSp>
      <p:sp>
        <p:nvSpPr>
          <p:cNvPr id="14" name="Slide Number Placeholder 1">
            <a:extLst>
              <a:ext uri="{FF2B5EF4-FFF2-40B4-BE49-F238E27FC236}">
                <a16:creationId xmlns:a16="http://schemas.microsoft.com/office/drawing/2014/main" id="{B4BF32C7-CD2B-4BD2-8DD8-9493F397568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10</a:t>
            </a:fld>
            <a:endParaRPr lang="en-US" sz="900" dirty="0">
              <a:solidFill>
                <a:srgbClr val="8C9BA3"/>
              </a:solidFill>
            </a:endParaRPr>
          </a:p>
        </p:txBody>
      </p:sp>
    </p:spTree>
    <p:extLst>
      <p:ext uri="{BB962C8B-B14F-4D97-AF65-F5344CB8AC3E}">
        <p14:creationId xmlns:p14="http://schemas.microsoft.com/office/powerpoint/2010/main" val="398291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dirty="0"/>
              <a:t>Free tools (in multiple languages)</a:t>
            </a:r>
          </a:p>
        </p:txBody>
      </p:sp>
      <p:sp>
        <p:nvSpPr>
          <p:cNvPr id="2" name="Content Placeholder 1">
            <a:extLst>
              <a:ext uri="{FF2B5EF4-FFF2-40B4-BE49-F238E27FC236}">
                <a16:creationId xmlns:a16="http://schemas.microsoft.com/office/drawing/2014/main" id="{001CE2B4-6692-40CA-B0CD-C63B37DB7E5C}"/>
              </a:ext>
            </a:extLst>
          </p:cNvPr>
          <p:cNvSpPr>
            <a:spLocks noGrp="1"/>
          </p:cNvSpPr>
          <p:nvPr>
            <p:ph idx="1"/>
          </p:nvPr>
        </p:nvSpPr>
        <p:spPr>
          <a:xfrm>
            <a:off x="382660" y="1638438"/>
            <a:ext cx="6042854" cy="4351338"/>
          </a:xfrm>
        </p:spPr>
        <p:txBody>
          <a:bodyPr/>
          <a:lstStyle/>
          <a:p>
            <a:pPr marL="160735" indent="-160735">
              <a:buFont typeface="Arial" panose="020B0604020202020204" pitchFamily="34" charset="0"/>
              <a:buChar char="•"/>
            </a:pPr>
            <a:r>
              <a:rPr lang="en-US" sz="1800" dirty="0">
                <a:solidFill>
                  <a:srgbClr val="455660"/>
                </a:solidFill>
              </a:rPr>
              <a:t>People with a Serious Illness</a:t>
            </a:r>
          </a:p>
          <a:p>
            <a:pPr marL="160735" indent="-160735">
              <a:buFont typeface="Arial" panose="020B0604020202020204" pitchFamily="34" charset="0"/>
              <a:buChar char="•"/>
            </a:pPr>
            <a:r>
              <a:rPr lang="en-US" sz="1800" dirty="0">
                <a:solidFill>
                  <a:srgbClr val="455660"/>
                </a:solidFill>
              </a:rPr>
              <a:t>Being Prepared in the Time of COVID-19</a:t>
            </a:r>
          </a:p>
          <a:p>
            <a:endParaRPr lang="en-US" sz="1800" dirty="0"/>
          </a:p>
        </p:txBody>
      </p:sp>
      <p:pic>
        <p:nvPicPr>
          <p:cNvPr id="14" name="Picture 13">
            <a:extLst>
              <a:ext uri="{FF2B5EF4-FFF2-40B4-BE49-F238E27FC236}">
                <a16:creationId xmlns:a16="http://schemas.microsoft.com/office/drawing/2014/main" id="{A965095A-D82C-40E7-9D57-ABEF4A995F9E}"/>
              </a:ext>
            </a:extLst>
          </p:cNvPr>
          <p:cNvPicPr>
            <a:picLocks noChangeAspect="1"/>
          </p:cNvPicPr>
          <p:nvPr/>
        </p:nvPicPr>
        <p:blipFill>
          <a:blip r:embed="rId3"/>
          <a:stretch>
            <a:fillRect/>
          </a:stretch>
        </p:blipFill>
        <p:spPr>
          <a:xfrm>
            <a:off x="2129070" y="2940649"/>
            <a:ext cx="2022688" cy="3049127"/>
          </a:xfrm>
          <a:prstGeom prst="rect">
            <a:avLst/>
          </a:prstGeom>
        </p:spPr>
      </p:pic>
      <p:pic>
        <p:nvPicPr>
          <p:cNvPr id="3" name="Picture 2">
            <a:extLst>
              <a:ext uri="{FF2B5EF4-FFF2-40B4-BE49-F238E27FC236}">
                <a16:creationId xmlns:a16="http://schemas.microsoft.com/office/drawing/2014/main" id="{5311D8F4-DCAF-4722-9F82-5809921640E8}"/>
              </a:ext>
            </a:extLst>
          </p:cNvPr>
          <p:cNvPicPr>
            <a:picLocks noChangeAspect="1"/>
          </p:cNvPicPr>
          <p:nvPr/>
        </p:nvPicPr>
        <p:blipFill>
          <a:blip r:embed="rId4"/>
          <a:stretch>
            <a:fillRect/>
          </a:stretch>
        </p:blipFill>
        <p:spPr>
          <a:xfrm>
            <a:off x="4544875" y="2940650"/>
            <a:ext cx="2372397" cy="3049126"/>
          </a:xfrm>
          <a:prstGeom prst="rect">
            <a:avLst/>
          </a:prstGeom>
        </p:spPr>
      </p:pic>
      <p:sp>
        <p:nvSpPr>
          <p:cNvPr id="7" name="Slide Number Placeholder 1">
            <a:extLst>
              <a:ext uri="{FF2B5EF4-FFF2-40B4-BE49-F238E27FC236}">
                <a16:creationId xmlns:a16="http://schemas.microsoft.com/office/drawing/2014/main" id="{637E5217-40AA-4749-84CC-8E76EBC9ED2F}"/>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11</a:t>
            </a:fld>
            <a:endParaRPr lang="en-US" sz="900" dirty="0">
              <a:solidFill>
                <a:srgbClr val="8C9BA3"/>
              </a:solidFill>
            </a:endParaRPr>
          </a:p>
        </p:txBody>
      </p:sp>
    </p:spTree>
    <p:extLst>
      <p:ext uri="{BB962C8B-B14F-4D97-AF65-F5344CB8AC3E}">
        <p14:creationId xmlns:p14="http://schemas.microsoft.com/office/powerpoint/2010/main" val="287207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1C0B-183E-4B1F-9FC8-58AA29357C74}"/>
              </a:ext>
            </a:extLst>
          </p:cNvPr>
          <p:cNvSpPr>
            <a:spLocks noGrp="1"/>
          </p:cNvSpPr>
          <p:nvPr>
            <p:ph type="title"/>
          </p:nvPr>
        </p:nvSpPr>
        <p:spPr/>
        <p:txBody>
          <a:bodyPr>
            <a:normAutofit/>
          </a:bodyPr>
          <a:lstStyle/>
          <a:p>
            <a:r>
              <a:rPr lang="en-US" dirty="0"/>
              <a:t>Personal stories</a:t>
            </a:r>
          </a:p>
        </p:txBody>
      </p:sp>
      <p:grpSp>
        <p:nvGrpSpPr>
          <p:cNvPr id="3" name="Group 2">
            <a:extLst>
              <a:ext uri="{FF2B5EF4-FFF2-40B4-BE49-F238E27FC236}">
                <a16:creationId xmlns:a16="http://schemas.microsoft.com/office/drawing/2014/main" id="{58AA5D67-9930-402F-8F0E-66F67FF59EE0}"/>
              </a:ext>
            </a:extLst>
          </p:cNvPr>
          <p:cNvGrpSpPr/>
          <p:nvPr/>
        </p:nvGrpSpPr>
        <p:grpSpPr>
          <a:xfrm>
            <a:off x="382660" y="1690692"/>
            <a:ext cx="8282125" cy="3727127"/>
            <a:chOff x="1149649" y="2244811"/>
            <a:chExt cx="6528137" cy="2889668"/>
          </a:xfrm>
        </p:grpSpPr>
        <p:pic>
          <p:nvPicPr>
            <p:cNvPr id="5" name="Picture 4">
              <a:extLst>
                <a:ext uri="{FF2B5EF4-FFF2-40B4-BE49-F238E27FC236}">
                  <a16:creationId xmlns:a16="http://schemas.microsoft.com/office/drawing/2014/main" id="{DF18616F-A6C8-486D-B53C-4E965F019E27}"/>
                </a:ext>
              </a:extLst>
            </p:cNvPr>
            <p:cNvPicPr>
              <a:picLocks noChangeAspect="1"/>
            </p:cNvPicPr>
            <p:nvPr/>
          </p:nvPicPr>
          <p:blipFill>
            <a:blip r:embed="rId3"/>
            <a:stretch>
              <a:fillRect/>
            </a:stretch>
          </p:blipFill>
          <p:spPr>
            <a:xfrm>
              <a:off x="4409146" y="2244811"/>
              <a:ext cx="3268640" cy="1268690"/>
            </a:xfrm>
            <a:prstGeom prst="rect">
              <a:avLst/>
            </a:prstGeom>
          </p:spPr>
        </p:pic>
        <p:pic>
          <p:nvPicPr>
            <p:cNvPr id="6" name="Picture 5">
              <a:extLst>
                <a:ext uri="{FF2B5EF4-FFF2-40B4-BE49-F238E27FC236}">
                  <a16:creationId xmlns:a16="http://schemas.microsoft.com/office/drawing/2014/main" id="{2EF611B0-3623-4BAE-8D33-D30C4ABCAB09}"/>
                </a:ext>
              </a:extLst>
            </p:cNvPr>
            <p:cNvPicPr>
              <a:picLocks noChangeAspect="1"/>
            </p:cNvPicPr>
            <p:nvPr/>
          </p:nvPicPr>
          <p:blipFill>
            <a:blip r:embed="rId4"/>
            <a:stretch>
              <a:fillRect/>
            </a:stretch>
          </p:blipFill>
          <p:spPr>
            <a:xfrm>
              <a:off x="1149650" y="2244811"/>
              <a:ext cx="2834437" cy="1484705"/>
            </a:xfrm>
            <a:prstGeom prst="rect">
              <a:avLst/>
            </a:prstGeom>
          </p:spPr>
        </p:pic>
        <p:pic>
          <p:nvPicPr>
            <p:cNvPr id="7" name="Picture 6">
              <a:extLst>
                <a:ext uri="{FF2B5EF4-FFF2-40B4-BE49-F238E27FC236}">
                  <a16:creationId xmlns:a16="http://schemas.microsoft.com/office/drawing/2014/main" id="{88FAD8D9-2D27-4F79-9545-705222869172}"/>
                </a:ext>
              </a:extLst>
            </p:cNvPr>
            <p:cNvPicPr>
              <a:picLocks noChangeAspect="1"/>
            </p:cNvPicPr>
            <p:nvPr/>
          </p:nvPicPr>
          <p:blipFill>
            <a:blip r:embed="rId5"/>
            <a:stretch>
              <a:fillRect/>
            </a:stretch>
          </p:blipFill>
          <p:spPr>
            <a:xfrm>
              <a:off x="1149649" y="3927888"/>
              <a:ext cx="2834438" cy="1116371"/>
            </a:xfrm>
            <a:prstGeom prst="rect">
              <a:avLst/>
            </a:prstGeom>
          </p:spPr>
        </p:pic>
        <p:pic>
          <p:nvPicPr>
            <p:cNvPr id="8" name="Picture 7">
              <a:extLst>
                <a:ext uri="{FF2B5EF4-FFF2-40B4-BE49-F238E27FC236}">
                  <a16:creationId xmlns:a16="http://schemas.microsoft.com/office/drawing/2014/main" id="{37E2AEDC-2292-4339-B4D8-E36190EEB18E}"/>
                </a:ext>
              </a:extLst>
            </p:cNvPr>
            <p:cNvPicPr>
              <a:picLocks noChangeAspect="1"/>
            </p:cNvPicPr>
            <p:nvPr/>
          </p:nvPicPr>
          <p:blipFill>
            <a:blip r:embed="rId6"/>
            <a:stretch>
              <a:fillRect/>
            </a:stretch>
          </p:blipFill>
          <p:spPr>
            <a:xfrm>
              <a:off x="4469179" y="3927888"/>
              <a:ext cx="3148576" cy="1206591"/>
            </a:xfrm>
            <a:prstGeom prst="rect">
              <a:avLst/>
            </a:prstGeom>
          </p:spPr>
        </p:pic>
      </p:grpSp>
      <p:sp>
        <p:nvSpPr>
          <p:cNvPr id="9" name="Slide Number Placeholder 1">
            <a:extLst>
              <a:ext uri="{FF2B5EF4-FFF2-40B4-BE49-F238E27FC236}">
                <a16:creationId xmlns:a16="http://schemas.microsoft.com/office/drawing/2014/main" id="{A35BFC41-2121-4E5C-B4FB-48EED0D9F8C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12</a:t>
            </a:fld>
            <a:endParaRPr lang="en-US" sz="900" dirty="0">
              <a:solidFill>
                <a:srgbClr val="8C9BA3"/>
              </a:solidFill>
            </a:endParaRPr>
          </a:p>
        </p:txBody>
      </p:sp>
    </p:spTree>
    <p:extLst>
      <p:ext uri="{BB962C8B-B14F-4D97-AF65-F5344CB8AC3E}">
        <p14:creationId xmlns:p14="http://schemas.microsoft.com/office/powerpoint/2010/main" val="191996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84D6-C6FC-470A-9EB3-216A5BA3A718}"/>
              </a:ext>
            </a:extLst>
          </p:cNvPr>
          <p:cNvSpPr>
            <a:spLocks noGrp="1"/>
          </p:cNvSpPr>
          <p:nvPr>
            <p:ph type="title"/>
          </p:nvPr>
        </p:nvSpPr>
        <p:spPr/>
        <p:txBody>
          <a:bodyPr>
            <a:normAutofit/>
          </a:bodyPr>
          <a:lstStyle/>
          <a:p>
            <a:r>
              <a:rPr lang="en-US" dirty="0"/>
              <a:t>Practice makes perfect video</a:t>
            </a:r>
          </a:p>
        </p:txBody>
      </p:sp>
      <p:pic>
        <p:nvPicPr>
          <p:cNvPr id="7" name="Picture 6">
            <a:extLst>
              <a:ext uri="{FF2B5EF4-FFF2-40B4-BE49-F238E27FC236}">
                <a16:creationId xmlns:a16="http://schemas.microsoft.com/office/drawing/2014/main" id="{0D1F27C9-FFA9-4256-B62B-1004986CDD6B}"/>
              </a:ext>
            </a:extLst>
          </p:cNvPr>
          <p:cNvPicPr>
            <a:picLocks noChangeAspect="1"/>
          </p:cNvPicPr>
          <p:nvPr/>
        </p:nvPicPr>
        <p:blipFill>
          <a:blip r:embed="rId3"/>
          <a:stretch>
            <a:fillRect/>
          </a:stretch>
        </p:blipFill>
        <p:spPr>
          <a:xfrm>
            <a:off x="489050" y="1703540"/>
            <a:ext cx="7702972" cy="4157159"/>
          </a:xfrm>
          <a:prstGeom prst="rect">
            <a:avLst/>
          </a:prstGeom>
        </p:spPr>
      </p:pic>
      <p:sp>
        <p:nvSpPr>
          <p:cNvPr id="8" name="Content Placeholder 2">
            <a:extLst>
              <a:ext uri="{FF2B5EF4-FFF2-40B4-BE49-F238E27FC236}">
                <a16:creationId xmlns:a16="http://schemas.microsoft.com/office/drawing/2014/main" id="{B74B765C-42AC-40B5-B526-6A4997ABB621}"/>
              </a:ext>
            </a:extLst>
          </p:cNvPr>
          <p:cNvSpPr>
            <a:spLocks noGrp="1"/>
          </p:cNvSpPr>
          <p:nvPr>
            <p:ph idx="1"/>
          </p:nvPr>
        </p:nvSpPr>
        <p:spPr>
          <a:xfrm>
            <a:off x="4185484" y="6179963"/>
            <a:ext cx="4406066" cy="678037"/>
          </a:xfrm>
        </p:spPr>
        <p:txBody>
          <a:bodyPr/>
          <a:lstStyle/>
          <a:p>
            <a:r>
              <a:rPr lang="en-US" dirty="0">
                <a:solidFill>
                  <a:schemeClr val="tx2"/>
                </a:solidFill>
                <a:hlinkClick r:id="rId4">
                  <a:extLst>
                    <a:ext uri="{A12FA001-AC4F-418D-AE19-62706E023703}">
                      <ahyp:hlinkClr xmlns:ahyp="http://schemas.microsoft.com/office/drawing/2018/hyperlinkcolor" val="tx"/>
                    </a:ext>
                  </a:extLst>
                </a:hlinkClick>
              </a:rPr>
              <a:t>https://youtu.be/pyMXtVprN74</a:t>
            </a:r>
            <a:endParaRPr lang="en-US" dirty="0">
              <a:solidFill>
                <a:schemeClr val="tx2"/>
              </a:solidFill>
            </a:endParaRPr>
          </a:p>
          <a:p>
            <a:endParaRPr lang="en-US" dirty="0">
              <a:solidFill>
                <a:schemeClr val="tx2"/>
              </a:solidFill>
            </a:endParaRPr>
          </a:p>
        </p:txBody>
      </p:sp>
      <p:sp>
        <p:nvSpPr>
          <p:cNvPr id="9" name="Slide Number Placeholder 1">
            <a:extLst>
              <a:ext uri="{FF2B5EF4-FFF2-40B4-BE49-F238E27FC236}">
                <a16:creationId xmlns:a16="http://schemas.microsoft.com/office/drawing/2014/main" id="{6EF661E6-3651-46BA-8F17-3F49A3C71A77}"/>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13</a:t>
            </a:fld>
            <a:endParaRPr lang="en-US" sz="900" dirty="0">
              <a:solidFill>
                <a:srgbClr val="8C9BA3"/>
              </a:solidFill>
            </a:endParaRPr>
          </a:p>
        </p:txBody>
      </p:sp>
    </p:spTree>
    <p:extLst>
      <p:ext uri="{BB962C8B-B14F-4D97-AF65-F5344CB8AC3E}">
        <p14:creationId xmlns:p14="http://schemas.microsoft.com/office/powerpoint/2010/main" val="60125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309A5B-7B09-4313-8F08-031FD5637ADD}"/>
              </a:ext>
            </a:extLst>
          </p:cNvPr>
          <p:cNvSpPr>
            <a:spLocks noGrp="1"/>
          </p:cNvSpPr>
          <p:nvPr>
            <p:ph type="ctrTitle" idx="4294967295"/>
          </p:nvPr>
        </p:nvSpPr>
        <p:spPr>
          <a:xfrm>
            <a:off x="229228" y="257987"/>
            <a:ext cx="8118389" cy="956619"/>
          </a:xfrm>
          <a:prstGeom prst="rect">
            <a:avLst/>
          </a:prstGeom>
        </p:spPr>
        <p:txBody>
          <a:bodyPr/>
          <a:lstStyle/>
          <a:p>
            <a:r>
              <a:rPr lang="en-US" sz="4000" dirty="0">
                <a:latin typeface="+mj-lt"/>
              </a:rPr>
              <a:t>The Conversation Starts with You</a:t>
            </a:r>
          </a:p>
        </p:txBody>
      </p:sp>
      <p:pic>
        <p:nvPicPr>
          <p:cNvPr id="10" name="Picture 9">
            <a:extLst>
              <a:ext uri="{FF2B5EF4-FFF2-40B4-BE49-F238E27FC236}">
                <a16:creationId xmlns:a16="http://schemas.microsoft.com/office/drawing/2014/main" id="{BE49151A-A8BB-42F3-9478-6D41E1855BAB}"/>
              </a:ext>
            </a:extLst>
          </p:cNvPr>
          <p:cNvPicPr>
            <a:picLocks noChangeAspect="1"/>
          </p:cNvPicPr>
          <p:nvPr/>
        </p:nvPicPr>
        <p:blipFill>
          <a:blip r:embed="rId3"/>
          <a:stretch>
            <a:fillRect/>
          </a:stretch>
        </p:blipFill>
        <p:spPr>
          <a:xfrm>
            <a:off x="2446637" y="4009943"/>
            <a:ext cx="6214307" cy="2168910"/>
          </a:xfrm>
          <a:prstGeom prst="rect">
            <a:avLst/>
          </a:prstGeom>
        </p:spPr>
      </p:pic>
      <p:pic>
        <p:nvPicPr>
          <p:cNvPr id="7" name="Picture 6">
            <a:extLst>
              <a:ext uri="{FF2B5EF4-FFF2-40B4-BE49-F238E27FC236}">
                <a16:creationId xmlns:a16="http://schemas.microsoft.com/office/drawing/2014/main" id="{2E9B5B3B-C52F-4D93-AABD-F1D93EE75E22}"/>
              </a:ext>
            </a:extLst>
          </p:cNvPr>
          <p:cNvPicPr>
            <a:picLocks noChangeAspect="1"/>
          </p:cNvPicPr>
          <p:nvPr/>
        </p:nvPicPr>
        <p:blipFill>
          <a:blip r:embed="rId4"/>
          <a:stretch>
            <a:fillRect/>
          </a:stretch>
        </p:blipFill>
        <p:spPr>
          <a:xfrm>
            <a:off x="137788" y="1099751"/>
            <a:ext cx="5034287" cy="2837817"/>
          </a:xfrm>
          <a:prstGeom prst="rect">
            <a:avLst/>
          </a:prstGeom>
        </p:spPr>
      </p:pic>
    </p:spTree>
    <p:extLst>
      <p:ext uri="{BB962C8B-B14F-4D97-AF65-F5344CB8AC3E}">
        <p14:creationId xmlns:p14="http://schemas.microsoft.com/office/powerpoint/2010/main" val="1774848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09" t="22396" r="11567" b="21093"/>
          <a:stretch/>
        </p:blipFill>
        <p:spPr bwMode="auto">
          <a:xfrm>
            <a:off x="1141920" y="3410801"/>
            <a:ext cx="6131327" cy="276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Setting the table</a:t>
            </a:r>
          </a:p>
        </p:txBody>
      </p:sp>
      <p:sp>
        <p:nvSpPr>
          <p:cNvPr id="3" name="Content Placeholder 2"/>
          <p:cNvSpPr>
            <a:spLocks noGrp="1"/>
          </p:cNvSpPr>
          <p:nvPr>
            <p:ph idx="1"/>
          </p:nvPr>
        </p:nvSpPr>
        <p:spPr/>
        <p:txBody>
          <a:bodyPr/>
          <a:lstStyle/>
          <a:p>
            <a:r>
              <a:rPr lang="en-US" sz="2000" dirty="0"/>
              <a:t>How it works</a:t>
            </a:r>
          </a:p>
          <a:p>
            <a:pPr lvl="1"/>
            <a:r>
              <a:rPr lang="en-US" sz="2000" b="1" dirty="0"/>
              <a:t>Give current answers!</a:t>
            </a:r>
          </a:p>
          <a:p>
            <a:pPr lvl="1"/>
            <a:r>
              <a:rPr lang="en-US" sz="2000" dirty="0"/>
              <a:t>Personal, table, report out</a:t>
            </a:r>
          </a:p>
          <a:p>
            <a:r>
              <a:rPr lang="en-US" sz="2000" dirty="0"/>
              <a:t>Ground rules</a:t>
            </a:r>
          </a:p>
        </p:txBody>
      </p:sp>
      <p:sp>
        <p:nvSpPr>
          <p:cNvPr id="5" name="Slide Number Placeholder 1">
            <a:extLst>
              <a:ext uri="{FF2B5EF4-FFF2-40B4-BE49-F238E27FC236}">
                <a16:creationId xmlns:a16="http://schemas.microsoft.com/office/drawing/2014/main" id="{C7947584-AB8C-452B-AF7D-2EA545FD8388}"/>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15</a:t>
            </a:fld>
            <a:endParaRPr lang="en-US" sz="900" dirty="0">
              <a:solidFill>
                <a:srgbClr val="8C9BA3"/>
              </a:solidFill>
            </a:endParaRPr>
          </a:p>
        </p:txBody>
      </p:sp>
    </p:spTree>
    <p:extLst>
      <p:ext uri="{BB962C8B-B14F-4D97-AF65-F5344CB8AC3E}">
        <p14:creationId xmlns:p14="http://schemas.microsoft.com/office/powerpoint/2010/main" val="169351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r>
              <a:rPr lang="en-US" dirty="0"/>
              <a:t>The Starter Guide: Preparation</a:t>
            </a:r>
          </a:p>
        </p:txBody>
      </p:sp>
      <p:grpSp>
        <p:nvGrpSpPr>
          <p:cNvPr id="8" name="Group 7">
            <a:extLst>
              <a:ext uri="{FF2B5EF4-FFF2-40B4-BE49-F238E27FC236}">
                <a16:creationId xmlns:a16="http://schemas.microsoft.com/office/drawing/2014/main" id="{2F538FB0-532E-4649-A292-7A8F6CD89568}"/>
              </a:ext>
            </a:extLst>
          </p:cNvPr>
          <p:cNvGrpSpPr/>
          <p:nvPr/>
        </p:nvGrpSpPr>
        <p:grpSpPr>
          <a:xfrm>
            <a:off x="605481" y="1690692"/>
            <a:ext cx="7895967" cy="4314691"/>
            <a:chOff x="131383" y="1315334"/>
            <a:chExt cx="8913180" cy="4559944"/>
          </a:xfrm>
        </p:grpSpPr>
        <p:pic>
          <p:nvPicPr>
            <p:cNvPr id="5" name="Picture 4">
              <a:extLst>
                <a:ext uri="{FF2B5EF4-FFF2-40B4-BE49-F238E27FC236}">
                  <a16:creationId xmlns:a16="http://schemas.microsoft.com/office/drawing/2014/main" id="{43B680D6-4663-4122-9653-9ACCF205438C}"/>
                </a:ext>
              </a:extLst>
            </p:cNvPr>
            <p:cNvPicPr>
              <a:picLocks noChangeAspect="1"/>
            </p:cNvPicPr>
            <p:nvPr/>
          </p:nvPicPr>
          <p:blipFill>
            <a:blip r:embed="rId3"/>
            <a:stretch>
              <a:fillRect/>
            </a:stretch>
          </p:blipFill>
          <p:spPr>
            <a:xfrm>
              <a:off x="353575" y="1315334"/>
              <a:ext cx="3934646" cy="1504723"/>
            </a:xfrm>
            <a:prstGeom prst="rect">
              <a:avLst/>
            </a:prstGeom>
          </p:spPr>
        </p:pic>
        <p:pic>
          <p:nvPicPr>
            <p:cNvPr id="7" name="Picture 6">
              <a:extLst>
                <a:ext uri="{FF2B5EF4-FFF2-40B4-BE49-F238E27FC236}">
                  <a16:creationId xmlns:a16="http://schemas.microsoft.com/office/drawing/2014/main" id="{E7D80006-9D5F-412B-A383-E6B86055DF54}"/>
                </a:ext>
              </a:extLst>
            </p:cNvPr>
            <p:cNvPicPr>
              <a:picLocks noChangeAspect="1"/>
            </p:cNvPicPr>
            <p:nvPr/>
          </p:nvPicPr>
          <p:blipFill>
            <a:blip r:embed="rId4"/>
            <a:stretch>
              <a:fillRect/>
            </a:stretch>
          </p:blipFill>
          <p:spPr>
            <a:xfrm>
              <a:off x="131383" y="2772755"/>
              <a:ext cx="8913180" cy="3102523"/>
            </a:xfrm>
            <a:prstGeom prst="rect">
              <a:avLst/>
            </a:prstGeom>
          </p:spPr>
        </p:pic>
      </p:grpSp>
      <p:sp>
        <p:nvSpPr>
          <p:cNvPr id="6" name="Slide Number Placeholder 1">
            <a:extLst>
              <a:ext uri="{FF2B5EF4-FFF2-40B4-BE49-F238E27FC236}">
                <a16:creationId xmlns:a16="http://schemas.microsoft.com/office/drawing/2014/main" id="{24BDCA7C-32D4-4A98-8932-9B902DA7A1F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16</a:t>
            </a:fld>
            <a:endParaRPr lang="en-US" sz="900" dirty="0">
              <a:solidFill>
                <a:srgbClr val="8C9BA3"/>
              </a:solidFill>
            </a:endParaRPr>
          </a:p>
        </p:txBody>
      </p:sp>
    </p:spTree>
    <p:extLst>
      <p:ext uri="{BB962C8B-B14F-4D97-AF65-F5344CB8AC3E}">
        <p14:creationId xmlns:p14="http://schemas.microsoft.com/office/powerpoint/2010/main" val="19647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a:t>What matters to me…</a:t>
            </a:r>
          </a:p>
        </p:txBody>
      </p:sp>
      <p:sp>
        <p:nvSpPr>
          <p:cNvPr id="22531" name="Content Placeholder 2"/>
          <p:cNvSpPr>
            <a:spLocks noGrp="1"/>
          </p:cNvSpPr>
          <p:nvPr>
            <p:ph idx="1"/>
          </p:nvPr>
        </p:nvSpPr>
        <p:spPr/>
        <p:txBody>
          <a:bodyPr>
            <a:noAutofit/>
          </a:bodyPr>
          <a:lstStyle/>
          <a:p>
            <a:pPr>
              <a:lnSpc>
                <a:spcPct val="100000"/>
              </a:lnSpc>
            </a:pPr>
            <a:r>
              <a:rPr lang="en-US" sz="2400" i="1" dirty="0">
                <a:latin typeface="Franklin Gothic Book" charset="0"/>
              </a:rPr>
              <a:t>“I want to say goodbye to everyone I love, have one last look at the ocean, listen to some 90’s music, and go.”  </a:t>
            </a:r>
          </a:p>
          <a:p>
            <a:pPr>
              <a:lnSpc>
                <a:spcPct val="100000"/>
              </a:lnSpc>
            </a:pPr>
            <a:endParaRPr lang="en-US" sz="2400" i="1" dirty="0">
              <a:latin typeface="Franklin Gothic Book" charset="0"/>
            </a:endParaRPr>
          </a:p>
          <a:p>
            <a:pPr>
              <a:lnSpc>
                <a:spcPct val="100000"/>
              </a:lnSpc>
            </a:pPr>
            <a:r>
              <a:rPr lang="en-US" sz="2400" i="1" dirty="0">
                <a:latin typeface="Franklin Gothic Book" charset="0"/>
              </a:rPr>
              <a:t>“Having my sheets untucked around my feet!”</a:t>
            </a:r>
          </a:p>
          <a:p>
            <a:pPr>
              <a:lnSpc>
                <a:spcPct val="100000"/>
              </a:lnSpc>
            </a:pPr>
            <a:endParaRPr lang="en-US" sz="2400" i="1" dirty="0">
              <a:latin typeface="Franklin Gothic Book" charset="0"/>
            </a:endParaRPr>
          </a:p>
          <a:p>
            <a:pPr>
              <a:lnSpc>
                <a:spcPct val="100000"/>
              </a:lnSpc>
            </a:pPr>
            <a:r>
              <a:rPr lang="en-US" sz="2400" i="1" dirty="0">
                <a:latin typeface="Franklin Gothic Book" charset="0"/>
              </a:rPr>
              <a:t>“Peaceful, pain-free, with nothing left unsaid.” </a:t>
            </a:r>
          </a:p>
          <a:p>
            <a:pPr>
              <a:lnSpc>
                <a:spcPct val="100000"/>
              </a:lnSpc>
            </a:pPr>
            <a:endParaRPr lang="en-US" sz="2400" i="1" dirty="0">
              <a:latin typeface="Franklin Gothic Book" charset="0"/>
            </a:endParaRPr>
          </a:p>
          <a:p>
            <a:pPr>
              <a:lnSpc>
                <a:spcPct val="100000"/>
              </a:lnSpc>
            </a:pPr>
            <a:r>
              <a:rPr lang="en-US" sz="2400" i="1" dirty="0">
                <a:latin typeface="Franklin Gothic Book" charset="0"/>
              </a:rPr>
              <a:t>“In the hospital, with excellent nursing care.” </a:t>
            </a:r>
          </a:p>
        </p:txBody>
      </p:sp>
      <p:sp>
        <p:nvSpPr>
          <p:cNvPr id="4" name="Slide Number Placeholder 1">
            <a:extLst>
              <a:ext uri="{FF2B5EF4-FFF2-40B4-BE49-F238E27FC236}">
                <a16:creationId xmlns:a16="http://schemas.microsoft.com/office/drawing/2014/main" id="{9AA7C956-0316-421F-9CD7-6F2601B3DB34}"/>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17</a:t>
            </a:fld>
            <a:endParaRPr lang="en-US" sz="900" dirty="0">
              <a:solidFill>
                <a:srgbClr val="8C9BA3"/>
              </a:solidFill>
            </a:endParaRPr>
          </a:p>
        </p:txBody>
      </p:sp>
    </p:spTree>
    <p:extLst>
      <p:ext uri="{BB962C8B-B14F-4D97-AF65-F5344CB8AC3E}">
        <p14:creationId xmlns:p14="http://schemas.microsoft.com/office/powerpoint/2010/main" val="3411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2188" t="21484" r="10493" b="17578"/>
          <a:stretch/>
        </p:blipFill>
        <p:spPr bwMode="auto">
          <a:xfrm>
            <a:off x="1004918" y="1062990"/>
            <a:ext cx="7134163" cy="4498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lide Number Placeholder 1">
            <a:extLst>
              <a:ext uri="{FF2B5EF4-FFF2-40B4-BE49-F238E27FC236}">
                <a16:creationId xmlns:a16="http://schemas.microsoft.com/office/drawing/2014/main" id="{71D2941F-A1C2-4171-8F5B-D81CF82D586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18</a:t>
            </a:fld>
            <a:endParaRPr lang="en-US" sz="900" dirty="0">
              <a:solidFill>
                <a:srgbClr val="8C9BA3"/>
              </a:solidFill>
            </a:endParaRPr>
          </a:p>
        </p:txBody>
      </p:sp>
    </p:spTree>
    <p:extLst>
      <p:ext uri="{BB962C8B-B14F-4D97-AF65-F5344CB8AC3E}">
        <p14:creationId xmlns:p14="http://schemas.microsoft.com/office/powerpoint/2010/main" val="402724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8ABE24-8470-469D-B0FC-014D18727FBA}"/>
              </a:ext>
            </a:extLst>
          </p:cNvPr>
          <p:cNvPicPr>
            <a:picLocks noChangeAspect="1"/>
          </p:cNvPicPr>
          <p:nvPr/>
        </p:nvPicPr>
        <p:blipFill>
          <a:blip r:embed="rId3"/>
          <a:stretch>
            <a:fillRect/>
          </a:stretch>
        </p:blipFill>
        <p:spPr>
          <a:xfrm>
            <a:off x="768759" y="1667010"/>
            <a:ext cx="7634985" cy="4202449"/>
          </a:xfrm>
          <a:prstGeom prst="rect">
            <a:avLst/>
          </a:prstGeom>
        </p:spPr>
      </p:pic>
      <p:pic>
        <p:nvPicPr>
          <p:cNvPr id="6" name="Picture 5">
            <a:extLst>
              <a:ext uri="{FF2B5EF4-FFF2-40B4-BE49-F238E27FC236}">
                <a16:creationId xmlns:a16="http://schemas.microsoft.com/office/drawing/2014/main" id="{AAEDF553-75CB-4EA3-B615-9DD6ACC6D437}"/>
              </a:ext>
            </a:extLst>
          </p:cNvPr>
          <p:cNvPicPr>
            <a:picLocks noChangeAspect="1"/>
          </p:cNvPicPr>
          <p:nvPr/>
        </p:nvPicPr>
        <p:blipFill>
          <a:blip r:embed="rId4"/>
          <a:stretch>
            <a:fillRect/>
          </a:stretch>
        </p:blipFill>
        <p:spPr>
          <a:xfrm>
            <a:off x="566948" y="331467"/>
            <a:ext cx="2776762" cy="953636"/>
          </a:xfrm>
          <a:prstGeom prst="rect">
            <a:avLst/>
          </a:prstGeom>
        </p:spPr>
      </p:pic>
      <p:sp>
        <p:nvSpPr>
          <p:cNvPr id="7" name="Slide Number Placeholder 1">
            <a:extLst>
              <a:ext uri="{FF2B5EF4-FFF2-40B4-BE49-F238E27FC236}">
                <a16:creationId xmlns:a16="http://schemas.microsoft.com/office/drawing/2014/main" id="{0185BD68-6AB2-4343-9607-B6FAD59190F1}"/>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19</a:t>
            </a:fld>
            <a:endParaRPr lang="en-US" sz="900" dirty="0">
              <a:solidFill>
                <a:srgbClr val="8C9BA3"/>
              </a:solidFill>
            </a:endParaRPr>
          </a:p>
        </p:txBody>
      </p:sp>
    </p:spTree>
    <p:extLst>
      <p:ext uri="{BB962C8B-B14F-4D97-AF65-F5344CB8AC3E}">
        <p14:creationId xmlns:p14="http://schemas.microsoft.com/office/powerpoint/2010/main" val="366570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story</a:t>
            </a:r>
          </a:p>
        </p:txBody>
      </p:sp>
      <p:sp>
        <p:nvSpPr>
          <p:cNvPr id="5" name="Content Placeholder 4">
            <a:extLst>
              <a:ext uri="{FF2B5EF4-FFF2-40B4-BE49-F238E27FC236}">
                <a16:creationId xmlns:a16="http://schemas.microsoft.com/office/drawing/2014/main" id="{66A4183B-05B5-44F6-85FA-38D705EF0247}"/>
              </a:ext>
            </a:extLst>
          </p:cNvPr>
          <p:cNvSpPr>
            <a:spLocks noGrp="1"/>
          </p:cNvSpPr>
          <p:nvPr>
            <p:ph idx="1"/>
          </p:nvPr>
        </p:nvSpPr>
        <p:spPr/>
        <p:txBody>
          <a:bodyPr/>
          <a:lstStyle/>
          <a:p>
            <a:pPr marL="285750" indent="-285750">
              <a:buFont typeface="Arial" panose="020B0604020202020204" pitchFamily="34" charset="0"/>
              <a:buChar char="•"/>
            </a:pPr>
            <a:r>
              <a:rPr lang="en-US" sz="2000" dirty="0"/>
              <a:t>Feel free to share your organization’s or your personal story surrounding care through the end of life and why you are leading today’s session.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Add a photo(s) for visual interest</a:t>
            </a:r>
          </a:p>
          <a:p>
            <a:endParaRPr lang="en-US" dirty="0"/>
          </a:p>
        </p:txBody>
      </p:sp>
      <p:sp>
        <p:nvSpPr>
          <p:cNvPr id="4" name="Slide Number Placeholder 1">
            <a:extLst>
              <a:ext uri="{FF2B5EF4-FFF2-40B4-BE49-F238E27FC236}">
                <a16:creationId xmlns:a16="http://schemas.microsoft.com/office/drawing/2014/main" id="{B323DF1C-4E41-4C9D-A90B-AF411F6E838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a:t>
            </a:fld>
            <a:endParaRPr lang="en-US" sz="900" dirty="0">
              <a:solidFill>
                <a:srgbClr val="8C9BA3"/>
              </a:solidFill>
            </a:endParaRPr>
          </a:p>
        </p:txBody>
      </p:sp>
    </p:spTree>
    <p:extLst>
      <p:ext uri="{BB962C8B-B14F-4D97-AF65-F5344CB8AC3E}">
        <p14:creationId xmlns:p14="http://schemas.microsoft.com/office/powerpoint/2010/main" val="3403339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457526-B004-456E-A96B-C0DCD39BB256}"/>
              </a:ext>
            </a:extLst>
          </p:cNvPr>
          <p:cNvPicPr>
            <a:picLocks noChangeAspect="1"/>
          </p:cNvPicPr>
          <p:nvPr/>
        </p:nvPicPr>
        <p:blipFill>
          <a:blip r:embed="rId3"/>
          <a:stretch>
            <a:fillRect/>
          </a:stretch>
        </p:blipFill>
        <p:spPr>
          <a:xfrm>
            <a:off x="1610624" y="234777"/>
            <a:ext cx="5605725" cy="5933496"/>
          </a:xfrm>
          <a:prstGeom prst="rect">
            <a:avLst/>
          </a:prstGeom>
        </p:spPr>
      </p:pic>
      <p:sp>
        <p:nvSpPr>
          <p:cNvPr id="3" name="Slide Number Placeholder 1">
            <a:extLst>
              <a:ext uri="{FF2B5EF4-FFF2-40B4-BE49-F238E27FC236}">
                <a16:creationId xmlns:a16="http://schemas.microsoft.com/office/drawing/2014/main" id="{F09F7DFB-7CFC-4A03-ADA9-B6294F1076C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20</a:t>
            </a:fld>
            <a:endParaRPr lang="en-US" sz="900" dirty="0">
              <a:solidFill>
                <a:srgbClr val="8C9BA3"/>
              </a:solidFill>
            </a:endParaRPr>
          </a:p>
        </p:txBody>
      </p:sp>
    </p:spTree>
    <p:extLst>
      <p:ext uri="{BB962C8B-B14F-4D97-AF65-F5344CB8AC3E}">
        <p14:creationId xmlns:p14="http://schemas.microsoft.com/office/powerpoint/2010/main" val="2646964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to have a conversation</a:t>
            </a:r>
          </a:p>
        </p:txBody>
      </p:sp>
      <p:sp>
        <p:nvSpPr>
          <p:cNvPr id="3" name="Content Placeholder 2"/>
          <p:cNvSpPr>
            <a:spLocks noGrp="1"/>
          </p:cNvSpPr>
          <p:nvPr>
            <p:ph idx="1"/>
          </p:nvPr>
        </p:nvSpPr>
        <p:spPr/>
        <p:txBody>
          <a:bodyPr>
            <a:normAutofit/>
          </a:bodyPr>
          <a:lstStyle/>
          <a:p>
            <a:pPr marL="285750" lvl="0" indent="-342900" defTabSz="685800">
              <a:buFont typeface="Arial" panose="020B0604020202020204" pitchFamily="34" charset="0"/>
              <a:buChar char="•"/>
            </a:pPr>
            <a:r>
              <a:rPr lang="en-US" sz="2000" dirty="0"/>
              <a:t>Early </a:t>
            </a:r>
          </a:p>
          <a:p>
            <a:pPr marL="800087" lvl="1" indent="-342900" defTabSz="685800"/>
            <a:r>
              <a:rPr lang="en-US" sz="1850" dirty="0"/>
              <a:t>Coming of age – 18 &amp; 21 </a:t>
            </a:r>
          </a:p>
          <a:p>
            <a:pPr marL="285750" lvl="0" indent="-342900" defTabSz="685800">
              <a:buFont typeface="Arial" panose="020B0604020202020204" pitchFamily="34" charset="0"/>
              <a:buChar char="•"/>
            </a:pPr>
            <a:r>
              <a:rPr lang="en-US" sz="2000" dirty="0"/>
              <a:t>Often </a:t>
            </a:r>
          </a:p>
          <a:p>
            <a:pPr marL="800087" lvl="1" indent="-342900" defTabSz="685800"/>
            <a:r>
              <a:rPr lang="en-US" sz="1850" dirty="0"/>
              <a:t>Before a medical crisis – 30, 40, 50, 60, 70</a:t>
            </a:r>
          </a:p>
          <a:p>
            <a:pPr marL="285750" indent="-342900" defTabSz="685800">
              <a:buFont typeface="Arial" panose="020B0604020202020204" pitchFamily="34" charset="0"/>
              <a:buChar char="•"/>
            </a:pPr>
            <a:r>
              <a:rPr lang="en-US" sz="2000" dirty="0"/>
              <a:t>Major life event </a:t>
            </a:r>
          </a:p>
          <a:p>
            <a:pPr marL="800087" lvl="1" indent="-342900" defTabSz="685800"/>
            <a:r>
              <a:rPr lang="en-US" sz="1850" dirty="0"/>
              <a:t>College, marriage, children, divorce, Medicare, death in the family</a:t>
            </a:r>
          </a:p>
          <a:p>
            <a:pPr marL="285750" lvl="0" indent="-342900" defTabSz="685800">
              <a:buFont typeface="Arial" panose="020B0604020202020204" pitchFamily="34" charset="0"/>
              <a:buChar char="•"/>
            </a:pPr>
            <a:r>
              <a:rPr lang="en-US" sz="2000" dirty="0"/>
              <a:t>Major trip</a:t>
            </a:r>
          </a:p>
          <a:p>
            <a:pPr marL="285750" lvl="0" indent="-342900" defTabSz="685800">
              <a:buFont typeface="Arial" panose="020B0604020202020204" pitchFamily="34" charset="0"/>
              <a:buChar char="•"/>
            </a:pPr>
            <a:r>
              <a:rPr lang="en-US" sz="2000" dirty="0"/>
              <a:t>Newly diagnosed with a serious illness</a:t>
            </a:r>
          </a:p>
          <a:p>
            <a:endParaRPr lang="en-US" sz="1800" dirty="0"/>
          </a:p>
        </p:txBody>
      </p:sp>
      <p:sp>
        <p:nvSpPr>
          <p:cNvPr id="4" name="Slide Number Placeholder 1">
            <a:extLst>
              <a:ext uri="{FF2B5EF4-FFF2-40B4-BE49-F238E27FC236}">
                <a16:creationId xmlns:a16="http://schemas.microsoft.com/office/drawing/2014/main" id="{43BA4081-1251-4B92-9B9E-7D44972847BF}"/>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21</a:t>
            </a:fld>
            <a:endParaRPr lang="en-US" sz="900" dirty="0">
              <a:solidFill>
                <a:srgbClr val="8C9BA3"/>
              </a:solidFill>
            </a:endParaRPr>
          </a:p>
        </p:txBody>
      </p:sp>
    </p:spTree>
    <p:extLst>
      <p:ext uri="{BB962C8B-B14F-4D97-AF65-F5344CB8AC3E}">
        <p14:creationId xmlns:p14="http://schemas.microsoft.com/office/powerpoint/2010/main" val="199751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did you learn?	</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plans did you make? </a:t>
            </a:r>
          </a:p>
          <a:p>
            <a:pPr marL="342900" indent="-342900">
              <a:buFont typeface="Arial" panose="020B0604020202020204" pitchFamily="34" charset="0"/>
              <a:buChar char="•"/>
            </a:pPr>
            <a:r>
              <a:rPr lang="en-US" sz="2400" dirty="0"/>
              <a:t>Questions</a:t>
            </a:r>
          </a:p>
          <a:p>
            <a:pPr marL="342900" indent="-342900">
              <a:buFont typeface="Arial" panose="020B0604020202020204" pitchFamily="34" charset="0"/>
              <a:buChar char="•"/>
            </a:pPr>
            <a:r>
              <a:rPr lang="en-US" sz="2400" dirty="0"/>
              <a:t>Concerns</a:t>
            </a:r>
          </a:p>
          <a:p>
            <a:pPr marL="342900" indent="-342900">
              <a:buFont typeface="Arial" panose="020B0604020202020204" pitchFamily="34" charset="0"/>
              <a:buChar char="•"/>
            </a:pPr>
            <a:r>
              <a:rPr lang="en-US" sz="2400" dirty="0"/>
              <a:t>Surprises</a:t>
            </a:r>
          </a:p>
          <a:p>
            <a:pPr marL="342900" indent="-342900">
              <a:buFont typeface="Arial" panose="020B0604020202020204" pitchFamily="34" charset="0"/>
              <a:buChar char="•"/>
            </a:pPr>
            <a:r>
              <a:rPr lang="en-US" sz="2400" dirty="0"/>
              <a:t>Trends</a:t>
            </a:r>
          </a:p>
        </p:txBody>
      </p:sp>
      <p:sp>
        <p:nvSpPr>
          <p:cNvPr id="4" name="Slide Number Placeholder 3"/>
          <p:cNvSpPr>
            <a:spLocks noGrp="1"/>
          </p:cNvSpPr>
          <p:nvPr>
            <p:ph type="sldNum" sz="quarter" idx="4294967295"/>
          </p:nvPr>
        </p:nvSpPr>
        <p:spPr>
          <a:xfrm>
            <a:off x="8591550" y="1097757"/>
            <a:ext cx="552450" cy="273844"/>
          </a:xfrm>
          <a:prstGeom prst="rect">
            <a:avLst/>
          </a:prstGeom>
        </p:spPr>
        <p:txBody>
          <a:bodyPr/>
          <a:lstStyle/>
          <a:p>
            <a:pPr>
              <a:defRPr/>
            </a:pPr>
            <a:endParaRPr lang="en-US" dirty="0">
              <a:solidFill>
                <a:srgbClr val="777779"/>
              </a:solidFill>
            </a:endParaRPr>
          </a:p>
          <a:p>
            <a:pPr>
              <a:defRPr/>
            </a:pPr>
            <a:endParaRPr lang="en-US" dirty="0">
              <a:solidFill>
                <a:srgbClr val="777779"/>
              </a:solidFill>
            </a:endParaRPr>
          </a:p>
        </p:txBody>
      </p:sp>
      <p:sp>
        <p:nvSpPr>
          <p:cNvPr id="5" name="Slide Number Placeholder 1">
            <a:extLst>
              <a:ext uri="{FF2B5EF4-FFF2-40B4-BE49-F238E27FC236}">
                <a16:creationId xmlns:a16="http://schemas.microsoft.com/office/drawing/2014/main" id="{321F9C9F-A6AB-4449-BD74-264FA75EA93F}"/>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22</a:t>
            </a:fld>
            <a:endParaRPr lang="en-US" sz="900" dirty="0">
              <a:solidFill>
                <a:srgbClr val="8C9BA3"/>
              </a:solidFill>
            </a:endParaRPr>
          </a:p>
        </p:txBody>
      </p:sp>
    </p:spTree>
    <p:extLst>
      <p:ext uri="{BB962C8B-B14F-4D97-AF65-F5344CB8AC3E}">
        <p14:creationId xmlns:p14="http://schemas.microsoft.com/office/powerpoint/2010/main" val="71373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start</a:t>
            </a:r>
          </a:p>
        </p:txBody>
      </p:sp>
      <p:pic>
        <p:nvPicPr>
          <p:cNvPr id="5" name="Picture 4">
            <a:extLst>
              <a:ext uri="{FF2B5EF4-FFF2-40B4-BE49-F238E27FC236}">
                <a16:creationId xmlns:a16="http://schemas.microsoft.com/office/drawing/2014/main" id="{27F36B4D-0134-4792-A6A1-594304DE950A}"/>
              </a:ext>
            </a:extLst>
          </p:cNvPr>
          <p:cNvPicPr>
            <a:picLocks noChangeAspect="1"/>
          </p:cNvPicPr>
          <p:nvPr/>
        </p:nvPicPr>
        <p:blipFill>
          <a:blip r:embed="rId3"/>
          <a:stretch>
            <a:fillRect/>
          </a:stretch>
        </p:blipFill>
        <p:spPr>
          <a:xfrm>
            <a:off x="1113161" y="1556951"/>
            <a:ext cx="7323071" cy="4534929"/>
          </a:xfrm>
          <a:prstGeom prst="rect">
            <a:avLst/>
          </a:prstGeom>
        </p:spPr>
      </p:pic>
      <p:sp>
        <p:nvSpPr>
          <p:cNvPr id="4" name="Slide Number Placeholder 1">
            <a:extLst>
              <a:ext uri="{FF2B5EF4-FFF2-40B4-BE49-F238E27FC236}">
                <a16:creationId xmlns:a16="http://schemas.microsoft.com/office/drawing/2014/main" id="{0D6CC540-3377-458A-9F4A-FEE2A22F4C04}"/>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23</a:t>
            </a:fld>
            <a:endParaRPr lang="en-US" sz="900" dirty="0">
              <a:solidFill>
                <a:srgbClr val="8C9BA3"/>
              </a:solidFill>
            </a:endParaRPr>
          </a:p>
        </p:txBody>
      </p:sp>
    </p:spTree>
    <p:extLst>
      <p:ext uri="{BB962C8B-B14F-4D97-AF65-F5344CB8AC3E}">
        <p14:creationId xmlns:p14="http://schemas.microsoft.com/office/powerpoint/2010/main" val="1380782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61175B-9FB2-4BFE-B35C-3419EF9D1F9F}"/>
              </a:ext>
            </a:extLst>
          </p:cNvPr>
          <p:cNvSpPr txBox="1"/>
          <p:nvPr/>
        </p:nvSpPr>
        <p:spPr>
          <a:xfrm>
            <a:off x="4402750" y="1989438"/>
            <a:ext cx="4345834" cy="2526333"/>
          </a:xfrm>
          <a:prstGeom prst="rect">
            <a:avLst/>
          </a:prstGeom>
          <a:noFill/>
        </p:spPr>
        <p:txBody>
          <a:bodyPr wrap="square" rtlCol="0">
            <a:spAutoFit/>
          </a:bodyPr>
          <a:lstStyle/>
          <a:p>
            <a:pPr>
              <a:spcBef>
                <a:spcPts val="432"/>
              </a:spcBef>
            </a:pPr>
            <a:r>
              <a:rPr lang="en-US" sz="2800" b="1" dirty="0">
                <a:solidFill>
                  <a:srgbClr val="009FC2"/>
                </a:solidFill>
              </a:rPr>
              <a:t>Help those who matter most know what matters most to you</a:t>
            </a:r>
          </a:p>
          <a:p>
            <a:pPr>
              <a:spcBef>
                <a:spcPts val="432"/>
              </a:spcBef>
            </a:pPr>
            <a:r>
              <a:rPr lang="en-US" b="1" dirty="0">
                <a:solidFill>
                  <a:srgbClr val="455660"/>
                </a:solidFill>
              </a:rPr>
              <a:t>Who would you want to make medical decisions for you if you were unable to make them yourself?</a:t>
            </a:r>
          </a:p>
          <a:p>
            <a:pPr>
              <a:spcBef>
                <a:spcPts val="432"/>
              </a:spcBef>
            </a:pPr>
            <a:endParaRPr lang="en-US" sz="1350" b="1" dirty="0">
              <a:solidFill>
                <a:srgbClr val="455660"/>
              </a:solidFill>
            </a:endParaRPr>
          </a:p>
        </p:txBody>
      </p:sp>
      <p:pic>
        <p:nvPicPr>
          <p:cNvPr id="5" name="Picture 4">
            <a:extLst>
              <a:ext uri="{FF2B5EF4-FFF2-40B4-BE49-F238E27FC236}">
                <a16:creationId xmlns:a16="http://schemas.microsoft.com/office/drawing/2014/main" id="{DAB20457-E2F1-48FF-99DD-1D51D3443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32" y="529475"/>
            <a:ext cx="3388328" cy="5238829"/>
          </a:xfrm>
          <a:prstGeom prst="rect">
            <a:avLst/>
          </a:prstGeom>
        </p:spPr>
      </p:pic>
      <p:sp>
        <p:nvSpPr>
          <p:cNvPr id="4" name="Slide Number Placeholder 1">
            <a:extLst>
              <a:ext uri="{FF2B5EF4-FFF2-40B4-BE49-F238E27FC236}">
                <a16:creationId xmlns:a16="http://schemas.microsoft.com/office/drawing/2014/main" id="{F08B4529-7549-4CBB-914C-8866843EA2C9}"/>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24</a:t>
            </a:fld>
            <a:endParaRPr lang="en-US" sz="900" dirty="0">
              <a:solidFill>
                <a:srgbClr val="8C9BA3"/>
              </a:solidFill>
            </a:endParaRPr>
          </a:p>
        </p:txBody>
      </p:sp>
    </p:spTree>
    <p:extLst>
      <p:ext uri="{BB962C8B-B14F-4D97-AF65-F5344CB8AC3E}">
        <p14:creationId xmlns:p14="http://schemas.microsoft.com/office/powerpoint/2010/main" val="317138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84D6-C6FC-470A-9EB3-216A5BA3A718}"/>
              </a:ext>
            </a:extLst>
          </p:cNvPr>
          <p:cNvSpPr>
            <a:spLocks noGrp="1"/>
          </p:cNvSpPr>
          <p:nvPr>
            <p:ph type="title"/>
          </p:nvPr>
        </p:nvSpPr>
        <p:spPr/>
        <p:txBody>
          <a:bodyPr>
            <a:normAutofit/>
          </a:bodyPr>
          <a:lstStyle/>
          <a:p>
            <a:r>
              <a:rPr lang="en-US" dirty="0"/>
              <a:t>Who will speak for you video</a:t>
            </a:r>
          </a:p>
        </p:txBody>
      </p:sp>
      <p:pic>
        <p:nvPicPr>
          <p:cNvPr id="7" name="Picture 6">
            <a:extLst>
              <a:ext uri="{FF2B5EF4-FFF2-40B4-BE49-F238E27FC236}">
                <a16:creationId xmlns:a16="http://schemas.microsoft.com/office/drawing/2014/main" id="{F9003F7E-7B3E-4FF2-B0B6-35EE8117FDA0}"/>
              </a:ext>
            </a:extLst>
          </p:cNvPr>
          <p:cNvPicPr>
            <a:picLocks noChangeAspect="1"/>
          </p:cNvPicPr>
          <p:nvPr/>
        </p:nvPicPr>
        <p:blipFill>
          <a:blip r:embed="rId3"/>
          <a:stretch>
            <a:fillRect/>
          </a:stretch>
        </p:blipFill>
        <p:spPr>
          <a:xfrm>
            <a:off x="684525" y="1593806"/>
            <a:ext cx="7788638" cy="4351338"/>
          </a:xfrm>
          <a:prstGeom prst="rect">
            <a:avLst/>
          </a:prstGeom>
        </p:spPr>
      </p:pic>
      <p:sp>
        <p:nvSpPr>
          <p:cNvPr id="8" name="Content Placeholder 2">
            <a:extLst>
              <a:ext uri="{FF2B5EF4-FFF2-40B4-BE49-F238E27FC236}">
                <a16:creationId xmlns:a16="http://schemas.microsoft.com/office/drawing/2014/main" id="{01558789-8A06-48B9-8C22-57245649E17A}"/>
              </a:ext>
            </a:extLst>
          </p:cNvPr>
          <p:cNvSpPr>
            <a:spLocks noGrp="1"/>
          </p:cNvSpPr>
          <p:nvPr>
            <p:ph idx="1"/>
          </p:nvPr>
        </p:nvSpPr>
        <p:spPr>
          <a:xfrm>
            <a:off x="4215753" y="5971740"/>
            <a:ext cx="3517458" cy="651129"/>
          </a:xfrm>
        </p:spPr>
        <p:txBody>
          <a:bodyPr/>
          <a:lstStyle/>
          <a:p>
            <a:r>
              <a:rPr lang="en-US" dirty="0">
                <a:solidFill>
                  <a:schemeClr val="tx2"/>
                </a:solidFill>
                <a:hlinkClick r:id="rId4">
                  <a:extLst>
                    <a:ext uri="{A12FA001-AC4F-418D-AE19-62706E023703}">
                      <ahyp:hlinkClr xmlns:ahyp="http://schemas.microsoft.com/office/drawing/2018/hyperlinkcolor" val="tx"/>
                    </a:ext>
                  </a:extLst>
                </a:hlinkClick>
              </a:rPr>
              <a:t>https://youtu.be/0TFyfwWziPM</a:t>
            </a:r>
            <a:r>
              <a:rPr lang="en-US" dirty="0">
                <a:solidFill>
                  <a:schemeClr val="tx2"/>
                </a:solidFill>
              </a:rPr>
              <a:t> </a:t>
            </a:r>
          </a:p>
          <a:p>
            <a:endParaRPr lang="en-US" dirty="0">
              <a:solidFill>
                <a:schemeClr val="tx2"/>
              </a:solidFill>
            </a:endParaRPr>
          </a:p>
        </p:txBody>
      </p:sp>
      <p:sp>
        <p:nvSpPr>
          <p:cNvPr id="9" name="Slide Number Placeholder 1">
            <a:extLst>
              <a:ext uri="{FF2B5EF4-FFF2-40B4-BE49-F238E27FC236}">
                <a16:creationId xmlns:a16="http://schemas.microsoft.com/office/drawing/2014/main" id="{EE1C1457-8E96-4AA6-9BB7-991335948C5E}"/>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25</a:t>
            </a:fld>
            <a:endParaRPr lang="en-US" sz="900" dirty="0">
              <a:solidFill>
                <a:srgbClr val="8C9BA3"/>
              </a:solidFill>
            </a:endParaRPr>
          </a:p>
        </p:txBody>
      </p:sp>
    </p:spTree>
    <p:extLst>
      <p:ext uri="{BB962C8B-B14F-4D97-AF65-F5344CB8AC3E}">
        <p14:creationId xmlns:p14="http://schemas.microsoft.com/office/powerpoint/2010/main" val="1869260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A7F4-D621-49A1-B27A-9FEEE3151E3E}"/>
              </a:ext>
            </a:extLst>
          </p:cNvPr>
          <p:cNvSpPr>
            <a:spLocks noGrp="1"/>
          </p:cNvSpPr>
          <p:nvPr>
            <p:ph type="title"/>
          </p:nvPr>
        </p:nvSpPr>
        <p:spPr/>
        <p:txBody>
          <a:bodyPr>
            <a:normAutofit/>
          </a:bodyPr>
          <a:lstStyle/>
          <a:p>
            <a:r>
              <a:rPr lang="en-US" dirty="0"/>
              <a:t>Practice with a partner</a:t>
            </a:r>
          </a:p>
        </p:txBody>
      </p:sp>
      <p:sp>
        <p:nvSpPr>
          <p:cNvPr id="3" name="Content Placeholder 2">
            <a:extLst>
              <a:ext uri="{FF2B5EF4-FFF2-40B4-BE49-F238E27FC236}">
                <a16:creationId xmlns:a16="http://schemas.microsoft.com/office/drawing/2014/main" id="{ED73D9F4-FB28-46BF-AC3A-A0A1035C9DF4}"/>
              </a:ext>
            </a:extLst>
          </p:cNvPr>
          <p:cNvSpPr>
            <a:spLocks noGrp="1"/>
          </p:cNvSpPr>
          <p:nvPr>
            <p:ph idx="1"/>
          </p:nvPr>
        </p:nvSpPr>
        <p:spPr/>
        <p:txBody>
          <a:bodyPr>
            <a:normAutofit/>
          </a:bodyPr>
          <a:lstStyle/>
          <a:p>
            <a:r>
              <a:rPr lang="en-US" sz="2000" dirty="0"/>
              <a:t>Think about how you may start this conversation with someone who matters/someone who may speak on your behalf someday </a:t>
            </a:r>
          </a:p>
          <a:p>
            <a:r>
              <a:rPr lang="en-US" sz="2000" dirty="0"/>
              <a:t>- 1 min</a:t>
            </a:r>
          </a:p>
          <a:p>
            <a:endParaRPr lang="en-US" sz="2000" dirty="0"/>
          </a:p>
          <a:p>
            <a:r>
              <a:rPr lang="en-US" sz="2000" dirty="0"/>
              <a:t>Turn to your partner and take turns practicing!</a:t>
            </a:r>
          </a:p>
          <a:p>
            <a:pPr>
              <a:buFontTx/>
              <a:buChar char="-"/>
            </a:pPr>
            <a:r>
              <a:rPr lang="en-US" sz="2000" dirty="0"/>
              <a:t> 5 minutes</a:t>
            </a:r>
          </a:p>
        </p:txBody>
      </p:sp>
      <p:sp>
        <p:nvSpPr>
          <p:cNvPr id="5" name="Slide Number Placeholder 1">
            <a:extLst>
              <a:ext uri="{FF2B5EF4-FFF2-40B4-BE49-F238E27FC236}">
                <a16:creationId xmlns:a16="http://schemas.microsoft.com/office/drawing/2014/main" id="{EDAF39AA-4CC1-4B70-B053-5DB1E217754C}"/>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26</a:t>
            </a:fld>
            <a:endParaRPr lang="en-US" sz="900" dirty="0">
              <a:solidFill>
                <a:srgbClr val="8C9BA3"/>
              </a:solidFill>
            </a:endParaRPr>
          </a:p>
        </p:txBody>
      </p:sp>
    </p:spTree>
    <p:extLst>
      <p:ext uri="{BB962C8B-B14F-4D97-AF65-F5344CB8AC3E}">
        <p14:creationId xmlns:p14="http://schemas.microsoft.com/office/powerpoint/2010/main" val="1093957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dirty="0"/>
              <a:t>Optional: additional topics</a:t>
            </a:r>
          </a:p>
        </p:txBody>
      </p:sp>
      <p:sp>
        <p:nvSpPr>
          <p:cNvPr id="2" name="Content Placeholder 1">
            <a:extLst>
              <a:ext uri="{FF2B5EF4-FFF2-40B4-BE49-F238E27FC236}">
                <a16:creationId xmlns:a16="http://schemas.microsoft.com/office/drawing/2014/main" id="{97F5513A-7243-4EEC-9C12-99FCB1B6558C}"/>
              </a:ext>
            </a:extLst>
          </p:cNvPr>
          <p:cNvSpPr>
            <a:spLocks noGrp="1"/>
          </p:cNvSpPr>
          <p:nvPr>
            <p:ph idx="1"/>
          </p:nvPr>
        </p:nvSpPr>
        <p:spPr/>
        <p:txBody>
          <a:bodyPr/>
          <a:lstStyle/>
          <a:p>
            <a:pPr marL="257175" indent="-257175">
              <a:spcBef>
                <a:spcPts val="432"/>
              </a:spcBef>
              <a:buFont typeface="Arial" panose="020B0604020202020204" pitchFamily="34" charset="0"/>
              <a:buChar char="•"/>
            </a:pPr>
            <a:r>
              <a:rPr lang="en-US" sz="2400" dirty="0">
                <a:solidFill>
                  <a:srgbClr val="455660"/>
                </a:solidFill>
              </a:rPr>
              <a:t>Advance care planning (ACP)</a:t>
            </a:r>
          </a:p>
          <a:p>
            <a:pPr marL="257175" indent="-257175">
              <a:spcBef>
                <a:spcPts val="432"/>
              </a:spcBef>
              <a:buFont typeface="Arial" panose="020B0604020202020204" pitchFamily="34" charset="0"/>
              <a:buChar char="•"/>
            </a:pPr>
            <a:r>
              <a:rPr lang="en-US" sz="2400" dirty="0">
                <a:solidFill>
                  <a:srgbClr val="455660"/>
                </a:solidFill>
              </a:rPr>
              <a:t>Advance directive (AD)</a:t>
            </a:r>
          </a:p>
          <a:p>
            <a:pPr marL="771512" lvl="1" indent="-257175">
              <a:spcBef>
                <a:spcPts val="432"/>
              </a:spcBef>
            </a:pPr>
            <a:r>
              <a:rPr lang="en-US" sz="2250" dirty="0">
                <a:solidFill>
                  <a:srgbClr val="455660"/>
                </a:solidFill>
              </a:rPr>
              <a:t>Health care proxy/agent/durable power of attorney</a:t>
            </a:r>
          </a:p>
          <a:p>
            <a:pPr marL="771512" lvl="1" indent="-257175">
              <a:spcBef>
                <a:spcPts val="432"/>
              </a:spcBef>
            </a:pPr>
            <a:r>
              <a:rPr lang="en-US" sz="2250" dirty="0">
                <a:solidFill>
                  <a:srgbClr val="455660"/>
                </a:solidFill>
              </a:rPr>
              <a:t>Living Will </a:t>
            </a:r>
          </a:p>
          <a:p>
            <a:pPr marL="257175" indent="-257175">
              <a:spcBef>
                <a:spcPts val="432"/>
              </a:spcBef>
              <a:buFont typeface="Arial" panose="020B0604020202020204" pitchFamily="34" charset="0"/>
              <a:buChar char="•"/>
            </a:pPr>
            <a:r>
              <a:rPr lang="en-US" sz="2400" dirty="0">
                <a:solidFill>
                  <a:srgbClr val="455660"/>
                </a:solidFill>
              </a:rPr>
              <a:t>MOLST/POLST</a:t>
            </a:r>
          </a:p>
          <a:p>
            <a:endParaRPr lang="en-US" sz="2400" dirty="0"/>
          </a:p>
        </p:txBody>
      </p:sp>
      <p:sp>
        <p:nvSpPr>
          <p:cNvPr id="56323" name="Footer Placeholder 3"/>
          <p:cNvSpPr txBox="1">
            <a:spLocks noGrp="1"/>
          </p:cNvSpPr>
          <p:nvPr/>
        </p:nvSpPr>
        <p:spPr bwMode="auto">
          <a:xfrm>
            <a:off x="2343150" y="5472112"/>
            <a:ext cx="405765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sz="1050" dirty="0">
              <a:solidFill>
                <a:srgbClr val="455660"/>
              </a:solidFill>
            </a:endParaRPr>
          </a:p>
          <a:p>
            <a:pPr algn="ctr" eaLnBrk="1" hangingPunct="1"/>
            <a:endParaRPr lang="en-US" sz="1050" dirty="0">
              <a:solidFill>
                <a:srgbClr val="455660"/>
              </a:solidFill>
            </a:endParaRPr>
          </a:p>
        </p:txBody>
      </p:sp>
      <p:sp>
        <p:nvSpPr>
          <p:cNvPr id="56324" name="Slide Number Placeholder 4"/>
          <p:cNvSpPr txBox="1">
            <a:spLocks noGrp="1"/>
          </p:cNvSpPr>
          <p:nvPr/>
        </p:nvSpPr>
        <p:spPr bwMode="auto">
          <a:xfrm>
            <a:off x="1485900" y="5470922"/>
            <a:ext cx="68580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050" dirty="0">
              <a:solidFill>
                <a:srgbClr val="455660"/>
              </a:solidFill>
            </a:endParaRPr>
          </a:p>
          <a:p>
            <a:pPr eaLnBrk="1" hangingPunct="1"/>
            <a:endParaRPr lang="en-US" sz="1050" dirty="0">
              <a:solidFill>
                <a:srgbClr val="455660"/>
              </a:solidFill>
            </a:endParaRPr>
          </a:p>
        </p:txBody>
      </p:sp>
      <p:sp>
        <p:nvSpPr>
          <p:cNvPr id="6" name="Slide Number Placeholder 1">
            <a:extLst>
              <a:ext uri="{FF2B5EF4-FFF2-40B4-BE49-F238E27FC236}">
                <a16:creationId xmlns:a16="http://schemas.microsoft.com/office/drawing/2014/main" id="{686071DB-049D-4DD0-8810-127CF46007B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27</a:t>
            </a:fld>
            <a:endParaRPr lang="en-US" sz="900" dirty="0">
              <a:solidFill>
                <a:srgbClr val="8C9BA3"/>
              </a:solidFill>
            </a:endParaRPr>
          </a:p>
        </p:txBody>
      </p:sp>
    </p:spTree>
    <p:extLst>
      <p:ext uri="{BB962C8B-B14F-4D97-AF65-F5344CB8AC3E}">
        <p14:creationId xmlns:p14="http://schemas.microsoft.com/office/powerpoint/2010/main" val="191894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F67948-C108-4AC6-8501-7428F87A8AC0}"/>
              </a:ext>
            </a:extLst>
          </p:cNvPr>
          <p:cNvPicPr>
            <a:picLocks noChangeAspect="1"/>
          </p:cNvPicPr>
          <p:nvPr/>
        </p:nvPicPr>
        <p:blipFill>
          <a:blip r:embed="rId3"/>
          <a:stretch>
            <a:fillRect/>
          </a:stretch>
        </p:blipFill>
        <p:spPr>
          <a:xfrm rot="21132957">
            <a:off x="3081376" y="2797586"/>
            <a:ext cx="3968101" cy="3183709"/>
          </a:xfrm>
          <a:prstGeom prst="rect">
            <a:avLst/>
          </a:prstGeom>
        </p:spPr>
      </p:pic>
      <p:sp>
        <p:nvSpPr>
          <p:cNvPr id="6" name="Title 5">
            <a:extLst>
              <a:ext uri="{FF2B5EF4-FFF2-40B4-BE49-F238E27FC236}">
                <a16:creationId xmlns:a16="http://schemas.microsoft.com/office/drawing/2014/main" id="{F96ED02E-AC55-47C6-9756-8A989572AB7C}"/>
              </a:ext>
            </a:extLst>
          </p:cNvPr>
          <p:cNvSpPr>
            <a:spLocks noGrp="1"/>
          </p:cNvSpPr>
          <p:nvPr>
            <p:ph type="title"/>
          </p:nvPr>
        </p:nvSpPr>
        <p:spPr>
          <a:prstGeom prst="rect">
            <a:avLst/>
          </a:prstGeom>
        </p:spPr>
        <p:txBody>
          <a:bodyPr>
            <a:normAutofit/>
          </a:bodyPr>
          <a:lstStyle/>
          <a:p>
            <a:r>
              <a:rPr lang="en-US" dirty="0"/>
              <a:t>Tips from the field: role you want</a:t>
            </a:r>
          </a:p>
        </p:txBody>
      </p:sp>
      <p:sp>
        <p:nvSpPr>
          <p:cNvPr id="7" name="Content Placeholder 6">
            <a:extLst>
              <a:ext uri="{FF2B5EF4-FFF2-40B4-BE49-F238E27FC236}">
                <a16:creationId xmlns:a16="http://schemas.microsoft.com/office/drawing/2014/main" id="{712F2A61-053C-481D-8F3F-8DCDE2BEAFF4}"/>
              </a:ext>
            </a:extLst>
          </p:cNvPr>
          <p:cNvSpPr>
            <a:spLocks noGrp="1"/>
          </p:cNvSpPr>
          <p:nvPr>
            <p:ph idx="1"/>
          </p:nvPr>
        </p:nvSpPr>
        <p:spPr>
          <a:xfrm>
            <a:off x="382660" y="1581665"/>
            <a:ext cx="8282126" cy="4595298"/>
          </a:xfrm>
          <a:prstGeom prst="rect">
            <a:avLst/>
          </a:prstGeom>
        </p:spPr>
        <p:txBody>
          <a:bodyPr>
            <a:normAutofit/>
          </a:bodyPr>
          <a:lstStyle/>
          <a:p>
            <a:r>
              <a:rPr lang="en-US" sz="2000" dirty="0"/>
              <a:t>No matter what role, make sure it’s known</a:t>
            </a:r>
          </a:p>
          <a:p>
            <a:pPr lvl="1"/>
            <a:r>
              <a:rPr lang="en-US" sz="2000" dirty="0"/>
              <a:t>Woman who wanted kids to decide</a:t>
            </a:r>
          </a:p>
          <a:p>
            <a:pPr lvl="1"/>
            <a:r>
              <a:rPr lang="en-US" sz="2000" dirty="0"/>
              <a:t>Katy Butler’s blog and letter to her family</a:t>
            </a:r>
          </a:p>
        </p:txBody>
      </p:sp>
      <p:pic>
        <p:nvPicPr>
          <p:cNvPr id="1026" name="Picture 2">
            <a:extLst>
              <a:ext uri="{FF2B5EF4-FFF2-40B4-BE49-F238E27FC236}">
                <a16:creationId xmlns:a16="http://schemas.microsoft.com/office/drawing/2014/main" id="{6258D02E-C93A-4F85-B97D-08BCD2795F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5294" y="2755728"/>
            <a:ext cx="1533523" cy="23002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0DAA0A0-B43E-4C39-9416-3A6B0CFEE35C}"/>
              </a:ext>
            </a:extLst>
          </p:cNvPr>
          <p:cNvSpPr/>
          <p:nvPr/>
        </p:nvSpPr>
        <p:spPr>
          <a:xfrm>
            <a:off x="228600" y="3429000"/>
            <a:ext cx="2895600" cy="1384995"/>
          </a:xfrm>
          <a:prstGeom prst="rect">
            <a:avLst/>
          </a:prstGeom>
        </p:spPr>
        <p:txBody>
          <a:bodyPr wrap="square">
            <a:spAutoFit/>
          </a:bodyPr>
          <a:lstStyle/>
          <a:p>
            <a:br>
              <a:rPr lang="en-US" sz="1400" dirty="0"/>
            </a:br>
            <a:r>
              <a:rPr lang="en-US" sz="1400" dirty="0"/>
              <a:t>TCP Blog: </a:t>
            </a:r>
            <a:r>
              <a:rPr lang="en-US" sz="1400" dirty="0">
                <a:solidFill>
                  <a:schemeClr val="tx2"/>
                </a:solidFill>
                <a:hlinkClick r:id="rId5">
                  <a:extLst>
                    <a:ext uri="{A12FA001-AC4F-418D-AE19-62706E023703}">
                      <ahyp:hlinkClr xmlns:ahyp="http://schemas.microsoft.com/office/drawing/2018/hyperlinkcolor" val="tx"/>
                    </a:ext>
                  </a:extLst>
                </a:hlinkClick>
              </a:rPr>
              <a:t>theconversationproject.org/tcp-blog/with-dementia-more-is-needed-than-a-boilerplate-advance-directive</a:t>
            </a:r>
            <a:r>
              <a:rPr lang="en-US" sz="1400" dirty="0">
                <a:hlinkClick r:id="rId6"/>
              </a:rPr>
              <a:t>/</a:t>
            </a:r>
            <a:endParaRPr lang="en-US" sz="1400" dirty="0"/>
          </a:p>
        </p:txBody>
      </p:sp>
      <p:sp>
        <p:nvSpPr>
          <p:cNvPr id="9" name="Rectangle 8">
            <a:extLst>
              <a:ext uri="{FF2B5EF4-FFF2-40B4-BE49-F238E27FC236}">
                <a16:creationId xmlns:a16="http://schemas.microsoft.com/office/drawing/2014/main" id="{0A30294A-681C-47D7-981A-B4DD5B1E2481}"/>
              </a:ext>
            </a:extLst>
          </p:cNvPr>
          <p:cNvSpPr/>
          <p:nvPr/>
        </p:nvSpPr>
        <p:spPr>
          <a:xfrm>
            <a:off x="74009" y="5389907"/>
            <a:ext cx="3116451" cy="600164"/>
          </a:xfrm>
          <a:prstGeom prst="rect">
            <a:avLst/>
          </a:prstGeom>
        </p:spPr>
        <p:txBody>
          <a:bodyPr wrap="square">
            <a:spAutoFit/>
          </a:bodyPr>
          <a:lstStyle/>
          <a:p>
            <a:r>
              <a:rPr lang="en-US" sz="1100" dirty="0">
                <a:solidFill>
                  <a:srgbClr val="313131"/>
                </a:solidFill>
                <a:latin typeface="Arvo"/>
              </a:rPr>
              <a:t>Adapted from </a:t>
            </a:r>
            <a:r>
              <a:rPr lang="en-US" sz="1100" dirty="0">
                <a:solidFill>
                  <a:srgbClr val="313131"/>
                </a:solidFill>
                <a:latin typeface="Arvo"/>
                <a:hlinkClick r:id="rId7">
                  <a:extLst>
                    <a:ext uri="{A12FA001-AC4F-418D-AE19-62706E023703}">
                      <ahyp:hlinkClr xmlns:ahyp="http://schemas.microsoft.com/office/drawing/2018/hyperlinkcolor" val="tx"/>
                    </a:ext>
                  </a:extLst>
                </a:hlinkClick>
              </a:rPr>
              <a:t>The Art of Dying Well: A Practical Guide to a Good End of Life</a:t>
            </a:r>
            <a:r>
              <a:rPr lang="en-US" sz="1100" dirty="0">
                <a:solidFill>
                  <a:srgbClr val="313131"/>
                </a:solidFill>
                <a:latin typeface="Arvo"/>
              </a:rPr>
              <a:t>, by Katy Butler © 2019. Reprinted with permission of Scribner.</a:t>
            </a:r>
            <a:endParaRPr lang="en-US" sz="1100" dirty="0"/>
          </a:p>
        </p:txBody>
      </p:sp>
      <p:sp>
        <p:nvSpPr>
          <p:cNvPr id="13" name="Slide Number Placeholder 1">
            <a:extLst>
              <a:ext uri="{FF2B5EF4-FFF2-40B4-BE49-F238E27FC236}">
                <a16:creationId xmlns:a16="http://schemas.microsoft.com/office/drawing/2014/main" id="{435227DC-85ED-4292-86B1-766EFB441BA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28</a:t>
            </a:fld>
            <a:endParaRPr lang="en-US" sz="900" dirty="0">
              <a:solidFill>
                <a:srgbClr val="8C9BA3"/>
              </a:solidFill>
            </a:endParaRPr>
          </a:p>
        </p:txBody>
      </p:sp>
    </p:spTree>
    <p:extLst>
      <p:ext uri="{BB962C8B-B14F-4D97-AF65-F5344CB8AC3E}">
        <p14:creationId xmlns:p14="http://schemas.microsoft.com/office/powerpoint/2010/main" val="3529970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F5F0-9A02-4103-98F5-D2B0C7883943}"/>
              </a:ext>
            </a:extLst>
          </p:cNvPr>
          <p:cNvSpPr>
            <a:spLocks noGrp="1"/>
          </p:cNvSpPr>
          <p:nvPr>
            <p:ph type="title"/>
          </p:nvPr>
        </p:nvSpPr>
        <p:spPr/>
        <p:txBody>
          <a:bodyPr>
            <a:noAutofit/>
          </a:bodyPr>
          <a:lstStyle/>
          <a:p>
            <a:r>
              <a:rPr lang="en-US" dirty="0"/>
              <a:t>Tips from the field: type of care</a:t>
            </a:r>
          </a:p>
        </p:txBody>
      </p:sp>
      <p:sp>
        <p:nvSpPr>
          <p:cNvPr id="3" name="Content Placeholder 2">
            <a:extLst>
              <a:ext uri="{FF2B5EF4-FFF2-40B4-BE49-F238E27FC236}">
                <a16:creationId xmlns:a16="http://schemas.microsoft.com/office/drawing/2014/main" id="{ED2DBF3E-0CD1-477E-88F2-D8076EE48334}"/>
              </a:ext>
            </a:extLst>
          </p:cNvPr>
          <p:cNvSpPr>
            <a:spLocks noGrp="1"/>
          </p:cNvSpPr>
          <p:nvPr>
            <p:ph idx="1"/>
          </p:nvPr>
        </p:nvSpPr>
        <p:spPr/>
        <p:txBody>
          <a:bodyPr>
            <a:normAutofit/>
          </a:bodyPr>
          <a:lstStyle/>
          <a:p>
            <a:r>
              <a:rPr lang="en-US" sz="2000" dirty="0"/>
              <a:t>Give current answers</a:t>
            </a:r>
          </a:p>
          <a:p>
            <a:pPr lvl="1"/>
            <a:r>
              <a:rPr lang="en-US" sz="2000" dirty="0"/>
              <a:t>Current state mind and body</a:t>
            </a:r>
          </a:p>
          <a:p>
            <a:pPr lvl="1"/>
            <a:r>
              <a:rPr lang="en-US" sz="2000" dirty="0"/>
              <a:t>A TCP leader and her husband</a:t>
            </a:r>
          </a:p>
          <a:p>
            <a:r>
              <a:rPr lang="en-US" sz="2000" dirty="0"/>
              <a:t>Home is not always feasible. Probe for what’s important.</a:t>
            </a:r>
          </a:p>
          <a:p>
            <a:pPr lvl="1"/>
            <a:r>
              <a:rPr lang="en-US" sz="2000" dirty="0"/>
              <a:t>Nana and her cat</a:t>
            </a:r>
          </a:p>
          <a:p>
            <a:r>
              <a:rPr lang="en-US" sz="2000" dirty="0"/>
              <a:t>Be wary of “whole enchiladas” and “plug pulling”</a:t>
            </a:r>
          </a:p>
          <a:p>
            <a:pPr lvl="1"/>
            <a:r>
              <a:rPr lang="en-US" sz="2000" dirty="0"/>
              <a:t>Aggressive comfort vs aggressive treatment</a:t>
            </a:r>
          </a:p>
          <a:p>
            <a:endParaRPr lang="en-US" sz="2000" dirty="0"/>
          </a:p>
        </p:txBody>
      </p:sp>
      <p:pic>
        <p:nvPicPr>
          <p:cNvPr id="7" name="Picture 6" descr="A picture containing clipart&#10;&#10;Description automatically generated">
            <a:extLst>
              <a:ext uri="{FF2B5EF4-FFF2-40B4-BE49-F238E27FC236}">
                <a16:creationId xmlns:a16="http://schemas.microsoft.com/office/drawing/2014/main" id="{7B94BAC3-6BC8-4D75-8A35-515D8EE4C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511" y="1371601"/>
            <a:ext cx="2400014" cy="1688900"/>
          </a:xfrm>
          <a:prstGeom prst="rect">
            <a:avLst/>
          </a:prstGeom>
        </p:spPr>
      </p:pic>
      <p:sp>
        <p:nvSpPr>
          <p:cNvPr id="6" name="Slide Number Placeholder 1">
            <a:extLst>
              <a:ext uri="{FF2B5EF4-FFF2-40B4-BE49-F238E27FC236}">
                <a16:creationId xmlns:a16="http://schemas.microsoft.com/office/drawing/2014/main" id="{172CBDFF-02DE-4380-833B-AB76F85F5F24}"/>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29</a:t>
            </a:fld>
            <a:endParaRPr lang="en-US" sz="900" dirty="0">
              <a:solidFill>
                <a:srgbClr val="8C9BA3"/>
              </a:solidFill>
            </a:endParaRPr>
          </a:p>
        </p:txBody>
      </p:sp>
    </p:spTree>
    <p:extLst>
      <p:ext uri="{BB962C8B-B14F-4D97-AF65-F5344CB8AC3E}">
        <p14:creationId xmlns:p14="http://schemas.microsoft.com/office/powerpoint/2010/main" val="269809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Introductions &amp; stories</a:t>
            </a:r>
          </a:p>
        </p:txBody>
      </p:sp>
      <p:sp>
        <p:nvSpPr>
          <p:cNvPr id="6" name="Content Placeholder 2">
            <a:extLst>
              <a:ext uri="{FF2B5EF4-FFF2-40B4-BE49-F238E27FC236}">
                <a16:creationId xmlns:a16="http://schemas.microsoft.com/office/drawing/2014/main" id="{8F03810E-74A4-4289-B012-34DCB54C0EB2}"/>
              </a:ext>
            </a:extLst>
          </p:cNvPr>
          <p:cNvSpPr txBox="1">
            <a:spLocks/>
          </p:cNvSpPr>
          <p:nvPr/>
        </p:nvSpPr>
        <p:spPr>
          <a:xfrm>
            <a:off x="383296" y="1817903"/>
            <a:ext cx="8282126" cy="4351338"/>
          </a:xfrm>
          <a:prstGeom prst="rect">
            <a:avLst/>
          </a:prstGeom>
        </p:spPr>
        <p:txBody>
          <a:bodyPr>
            <a:noAutofit/>
          </a:bodyPr>
          <a:lstStyle>
            <a:lvl1pPr marL="0" indent="0" algn="l" defTabSz="685783" rtl="0" eaLnBrk="1" latinLnBrk="0" hangingPunct="1">
              <a:lnSpc>
                <a:spcPct val="150000"/>
              </a:lnSpc>
              <a:spcBef>
                <a:spcPts val="750"/>
              </a:spcBef>
              <a:buFont typeface="Arial" panose="020B0604020202020204" pitchFamily="34" charset="0"/>
              <a:buNone/>
              <a:tabLst>
                <a:tab pos="428615" algn="l"/>
              </a:tabLst>
              <a:defRPr sz="165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GB" sz="1600" dirty="0"/>
              <a:t>Your preferred name</a:t>
            </a:r>
            <a:endParaRPr lang="en-US" sz="1600" dirty="0"/>
          </a:p>
          <a:p>
            <a:pPr marL="342900" indent="-342900">
              <a:buFont typeface="Arial" panose="020B0604020202020204" pitchFamily="34" charset="0"/>
              <a:buChar char="•"/>
            </a:pPr>
            <a:r>
              <a:rPr lang="en-GB" sz="1600" dirty="0"/>
              <a:t>Your organization </a:t>
            </a:r>
            <a:r>
              <a:rPr lang="en-GB" sz="1600" i="1" dirty="0">
                <a:solidFill>
                  <a:srgbClr val="FF0000"/>
                </a:solidFill>
              </a:rPr>
              <a:t>(if professional setting)</a:t>
            </a:r>
          </a:p>
          <a:p>
            <a:pPr marL="342900" indent="-342900">
              <a:buFont typeface="Arial" panose="020B0604020202020204" pitchFamily="34" charset="0"/>
              <a:buChar char="•"/>
            </a:pPr>
            <a:r>
              <a:rPr lang="en-GB" sz="1600" dirty="0"/>
              <a:t>Share a time when you experienced a death - either personally or professionally – and if wishes of that person were known/unknown.</a:t>
            </a:r>
          </a:p>
          <a:p>
            <a:pPr lvl="1" indent="0">
              <a:lnSpc>
                <a:spcPct val="150000"/>
              </a:lnSpc>
              <a:buFont typeface="Arial" panose="020B0604020202020204" pitchFamily="34" charset="0"/>
              <a:buNone/>
            </a:pPr>
            <a:r>
              <a:rPr lang="en-GB" sz="1600" dirty="0"/>
              <a:t>	 OR  </a:t>
            </a:r>
          </a:p>
          <a:p>
            <a:pPr marL="342900" indent="-342900">
              <a:buFont typeface="Arial" panose="020B0604020202020204" pitchFamily="34" charset="0"/>
              <a:buChar char="•"/>
            </a:pPr>
            <a:r>
              <a:rPr lang="en-GB" sz="1600" dirty="0"/>
              <a:t>Share a</a:t>
            </a:r>
            <a:r>
              <a:rPr lang="en-US" sz="1600" dirty="0"/>
              <a:t>n experience of being a proxy</a:t>
            </a:r>
          </a:p>
          <a:p>
            <a:pPr lvl="1" indent="0">
              <a:lnSpc>
                <a:spcPct val="150000"/>
              </a:lnSpc>
              <a:buFont typeface="Arial" panose="020B0604020202020204" pitchFamily="34" charset="0"/>
              <a:buNone/>
            </a:pPr>
            <a:r>
              <a:rPr lang="en-US" sz="1600" dirty="0"/>
              <a:t>	</a:t>
            </a:r>
            <a:r>
              <a:rPr lang="en-GB" sz="1600" dirty="0"/>
              <a:t> OR </a:t>
            </a:r>
          </a:p>
          <a:p>
            <a:pPr marL="342900" indent="-342900">
              <a:buFont typeface="Arial" panose="020B0604020202020204" pitchFamily="34" charset="0"/>
              <a:buChar char="•"/>
            </a:pPr>
            <a:r>
              <a:rPr lang="en-US" sz="1600" dirty="0"/>
              <a:t>Share a time when someone couldn’t speak for themselves due to illness or accident</a:t>
            </a:r>
            <a:endParaRPr lang="en-GB" sz="1600" dirty="0"/>
          </a:p>
          <a:p>
            <a:r>
              <a:rPr lang="en-US" sz="1600" b="1" dirty="0">
                <a:latin typeface="Franklin Gothic Book" charset="0"/>
              </a:rPr>
              <a:t>	</a:t>
            </a:r>
          </a:p>
          <a:p>
            <a:r>
              <a:rPr lang="en-US" sz="1600" b="1" dirty="0">
                <a:solidFill>
                  <a:srgbClr val="FF0000"/>
                </a:solidFill>
                <a:latin typeface="Franklin Gothic Book" charset="0"/>
              </a:rPr>
              <a:t>X</a:t>
            </a:r>
            <a:r>
              <a:rPr lang="en-US" sz="1600" dirty="0">
                <a:solidFill>
                  <a:srgbClr val="FF0000"/>
                </a:solidFill>
              </a:rPr>
              <a:t> minutes</a:t>
            </a:r>
          </a:p>
        </p:txBody>
      </p:sp>
      <p:sp>
        <p:nvSpPr>
          <p:cNvPr id="7" name="Slide Number Placeholder 1">
            <a:extLst>
              <a:ext uri="{FF2B5EF4-FFF2-40B4-BE49-F238E27FC236}">
                <a16:creationId xmlns:a16="http://schemas.microsoft.com/office/drawing/2014/main" id="{818AD5DE-F75E-4273-ADAC-53BD6E772B89}"/>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a:t>
            </a:fld>
            <a:endParaRPr lang="en-US" sz="900" dirty="0">
              <a:solidFill>
                <a:srgbClr val="8C9BA3"/>
              </a:solidFill>
            </a:endParaRPr>
          </a:p>
        </p:txBody>
      </p:sp>
    </p:spTree>
    <p:extLst>
      <p:ext uri="{BB962C8B-B14F-4D97-AF65-F5344CB8AC3E}">
        <p14:creationId xmlns:p14="http://schemas.microsoft.com/office/powerpoint/2010/main" val="3384976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16EB-6C3F-423A-9A16-61F8CFAB7372}"/>
              </a:ext>
            </a:extLst>
          </p:cNvPr>
          <p:cNvSpPr>
            <a:spLocks noGrp="1"/>
          </p:cNvSpPr>
          <p:nvPr>
            <p:ph type="title"/>
          </p:nvPr>
        </p:nvSpPr>
        <p:spPr/>
        <p:txBody>
          <a:bodyPr>
            <a:noAutofit/>
          </a:bodyPr>
          <a:lstStyle/>
          <a:p>
            <a:r>
              <a:rPr lang="en-US" dirty="0"/>
              <a:t>Tips from the field: roles others may play</a:t>
            </a:r>
          </a:p>
        </p:txBody>
      </p:sp>
      <p:sp>
        <p:nvSpPr>
          <p:cNvPr id="3" name="Content Placeholder 2">
            <a:extLst>
              <a:ext uri="{FF2B5EF4-FFF2-40B4-BE49-F238E27FC236}">
                <a16:creationId xmlns:a16="http://schemas.microsoft.com/office/drawing/2014/main" id="{62E8AB77-C4AE-4336-8860-6F5E80B41986}"/>
              </a:ext>
            </a:extLst>
          </p:cNvPr>
          <p:cNvSpPr>
            <a:spLocks noGrp="1"/>
          </p:cNvSpPr>
          <p:nvPr>
            <p:ph idx="1"/>
          </p:nvPr>
        </p:nvSpPr>
        <p:spPr/>
        <p:txBody>
          <a:bodyPr>
            <a:normAutofit/>
          </a:bodyPr>
          <a:lstStyle/>
          <a:p>
            <a:r>
              <a:rPr lang="en-US" sz="2000" dirty="0"/>
              <a:t>Ask if this person will/can honor your wishes</a:t>
            </a:r>
          </a:p>
          <a:p>
            <a:pPr lvl="1"/>
            <a:r>
              <a:rPr lang="en-US" sz="2000" dirty="0"/>
              <a:t>The Just Right story</a:t>
            </a:r>
          </a:p>
          <a:p>
            <a:pPr lvl="1"/>
            <a:r>
              <a:rPr lang="en-US" sz="2000" dirty="0"/>
              <a:t>Church friends </a:t>
            </a:r>
          </a:p>
          <a:p>
            <a:r>
              <a:rPr lang="en-US" sz="2000" dirty="0"/>
              <a:t>Tell more than one person</a:t>
            </a:r>
          </a:p>
          <a:p>
            <a:pPr lvl="1"/>
            <a:r>
              <a:rPr lang="en-US" sz="2000" dirty="0"/>
              <a:t>Seagull effect</a:t>
            </a:r>
          </a:p>
          <a:p>
            <a:r>
              <a:rPr lang="en-US" sz="2000" dirty="0"/>
              <a:t>Beware of family or caregiver “bullying” </a:t>
            </a:r>
          </a:p>
          <a:p>
            <a:pPr lvl="1"/>
            <a:r>
              <a:rPr lang="en-US" sz="2000" dirty="0"/>
              <a:t>Florida family </a:t>
            </a:r>
          </a:p>
          <a:p>
            <a:pPr lvl="1"/>
            <a:r>
              <a:rPr lang="en-US" sz="2000" dirty="0"/>
              <a:t>Keeping mom at the center </a:t>
            </a:r>
          </a:p>
          <a:p>
            <a:r>
              <a:rPr lang="en-US" sz="2000" dirty="0"/>
              <a:t>Invite others to share their wishes with you</a:t>
            </a:r>
          </a:p>
          <a:p>
            <a:pPr lvl="1"/>
            <a:r>
              <a:rPr lang="en-US" sz="2000" dirty="0"/>
              <a:t>Eeyore example</a:t>
            </a:r>
          </a:p>
          <a:p>
            <a:endParaRPr lang="en-US" sz="2000" dirty="0"/>
          </a:p>
          <a:p>
            <a:endParaRPr lang="en-US" sz="2000" dirty="0"/>
          </a:p>
        </p:txBody>
      </p:sp>
      <p:pic>
        <p:nvPicPr>
          <p:cNvPr id="7" name="Picture 6" descr="A picture containing linedrawing&#10;&#10;Description automatically generated">
            <a:extLst>
              <a:ext uri="{FF2B5EF4-FFF2-40B4-BE49-F238E27FC236}">
                <a16:creationId xmlns:a16="http://schemas.microsoft.com/office/drawing/2014/main" id="{BE3BC14B-C65D-4A3E-B12D-6EF0DFCF7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114" y="2185986"/>
            <a:ext cx="2282799" cy="1928191"/>
          </a:xfrm>
          <a:prstGeom prst="rect">
            <a:avLst/>
          </a:prstGeom>
        </p:spPr>
      </p:pic>
      <p:sp>
        <p:nvSpPr>
          <p:cNvPr id="6" name="Slide Number Placeholder 1">
            <a:extLst>
              <a:ext uri="{FF2B5EF4-FFF2-40B4-BE49-F238E27FC236}">
                <a16:creationId xmlns:a16="http://schemas.microsoft.com/office/drawing/2014/main" id="{E5A0A860-A883-4609-AE16-1588F49B4CF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30</a:t>
            </a:fld>
            <a:endParaRPr lang="en-US" sz="900" dirty="0">
              <a:solidFill>
                <a:srgbClr val="8C9BA3"/>
              </a:solidFill>
            </a:endParaRPr>
          </a:p>
        </p:txBody>
      </p:sp>
    </p:spTree>
    <p:extLst>
      <p:ext uri="{BB962C8B-B14F-4D97-AF65-F5344CB8AC3E}">
        <p14:creationId xmlns:p14="http://schemas.microsoft.com/office/powerpoint/2010/main" val="1147732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Tips from the field</a:t>
            </a:r>
          </a:p>
        </p:txBody>
      </p:sp>
      <p:sp>
        <p:nvSpPr>
          <p:cNvPr id="3" name="Content Placeholder 2"/>
          <p:cNvSpPr>
            <a:spLocks noGrp="1"/>
          </p:cNvSpPr>
          <p:nvPr>
            <p:ph idx="1"/>
          </p:nvPr>
        </p:nvSpPr>
        <p:spPr>
          <a:xfrm>
            <a:off x="382660" y="2226469"/>
            <a:ext cx="6413555" cy="3263504"/>
          </a:xfrm>
        </p:spPr>
        <p:txBody>
          <a:bodyPr>
            <a:normAutofit/>
          </a:bodyPr>
          <a:lstStyle/>
          <a:p>
            <a:r>
              <a:rPr lang="en-US" sz="2400" dirty="0"/>
              <a:t>The opportunity to strengthen relationships – these are very loving conversations and don’t have to be serious</a:t>
            </a:r>
          </a:p>
        </p:txBody>
      </p:sp>
      <p:pic>
        <p:nvPicPr>
          <p:cNvPr id="6" name="Picture 5" descr="A picture containing clipart&#10;&#10;Description automatically generated">
            <a:extLst>
              <a:ext uri="{FF2B5EF4-FFF2-40B4-BE49-F238E27FC236}">
                <a16:creationId xmlns:a16="http://schemas.microsoft.com/office/drawing/2014/main" id="{C79F39E7-C1C2-4079-8EDE-7B9A9EDCC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273" y="3915002"/>
            <a:ext cx="2264776" cy="2110748"/>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12B08343-38A0-4764-BF20-F4C8F7328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332" y="576202"/>
            <a:ext cx="2288187" cy="1805522"/>
          </a:xfrm>
          <a:prstGeom prst="rect">
            <a:avLst/>
          </a:prstGeom>
        </p:spPr>
      </p:pic>
      <p:sp>
        <p:nvSpPr>
          <p:cNvPr id="8" name="Slide Number Placeholder 1">
            <a:extLst>
              <a:ext uri="{FF2B5EF4-FFF2-40B4-BE49-F238E27FC236}">
                <a16:creationId xmlns:a16="http://schemas.microsoft.com/office/drawing/2014/main" id="{5C034C95-20BF-4940-9BA3-1A5E62252202}"/>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31</a:t>
            </a:fld>
            <a:endParaRPr lang="en-US" sz="900" dirty="0">
              <a:solidFill>
                <a:srgbClr val="8C9BA3"/>
              </a:solidFill>
            </a:endParaRPr>
          </a:p>
        </p:txBody>
      </p:sp>
    </p:spTree>
    <p:extLst>
      <p:ext uri="{BB962C8B-B14F-4D97-AF65-F5344CB8AC3E}">
        <p14:creationId xmlns:p14="http://schemas.microsoft.com/office/powerpoint/2010/main" val="3589123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Leaving in action</a:t>
            </a:r>
          </a:p>
        </p:txBody>
      </p:sp>
      <p:sp>
        <p:nvSpPr>
          <p:cNvPr id="10" name="Content Placeholder 9"/>
          <p:cNvSpPr>
            <a:spLocks noGrp="1"/>
          </p:cNvSpPr>
          <p:nvPr>
            <p:ph idx="1"/>
          </p:nvPr>
        </p:nvSpPr>
        <p:spPr/>
        <p:txBody>
          <a:bodyPr>
            <a:normAutofit/>
          </a:bodyPr>
          <a:lstStyle/>
          <a:p>
            <a:pPr marL="342900" indent="-342900">
              <a:buFont typeface="Arial" panose="020B0604020202020204" pitchFamily="34" charset="0"/>
              <a:buChar char="•"/>
            </a:pPr>
            <a:r>
              <a:rPr lang="en-US" sz="2000" dirty="0"/>
              <a:t>Complete the Conversation Starter Guide</a:t>
            </a:r>
          </a:p>
          <a:p>
            <a:pPr marL="342900" indent="-342900">
              <a:buFont typeface="Arial" panose="020B0604020202020204" pitchFamily="34" charset="0"/>
              <a:buChar char="•"/>
            </a:pPr>
            <a:r>
              <a:rPr lang="en-US" sz="2000" dirty="0"/>
              <a:t>Pick your person, start the conversation with someone who may speak on your behalf</a:t>
            </a:r>
          </a:p>
          <a:p>
            <a:pPr marL="342900" indent="-342900">
              <a:buFont typeface="Arial" panose="020B0604020202020204" pitchFamily="34" charset="0"/>
              <a:buChar char="•"/>
            </a:pPr>
            <a:r>
              <a:rPr lang="en-US" sz="2000" dirty="0"/>
              <a:t>Document your proxy and wishes</a:t>
            </a:r>
          </a:p>
          <a:p>
            <a:pPr marL="342900" indent="-342900">
              <a:buFont typeface="Arial" panose="020B0604020202020204" pitchFamily="34" charset="0"/>
              <a:buChar char="•"/>
            </a:pPr>
            <a:r>
              <a:rPr lang="en-US" sz="2000" dirty="0"/>
              <a:t>Bring </a:t>
            </a:r>
            <a:r>
              <a:rPr lang="en-US" sz="2000" b="1" dirty="0"/>
              <a:t>What Matters to Me </a:t>
            </a:r>
            <a:r>
              <a:rPr lang="en-US" sz="2000" dirty="0"/>
              <a:t>concept back to your organization / community </a:t>
            </a:r>
          </a:p>
          <a:p>
            <a:endParaRPr lang="en-US" sz="2000" dirty="0"/>
          </a:p>
        </p:txBody>
      </p:sp>
      <p:sp>
        <p:nvSpPr>
          <p:cNvPr id="4" name="Slide Number Placeholder 1">
            <a:extLst>
              <a:ext uri="{FF2B5EF4-FFF2-40B4-BE49-F238E27FC236}">
                <a16:creationId xmlns:a16="http://schemas.microsoft.com/office/drawing/2014/main" id="{80D1AB06-ABBE-47D0-84D7-8C4877EDF43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32</a:t>
            </a:fld>
            <a:endParaRPr lang="en-US" sz="900" dirty="0">
              <a:solidFill>
                <a:srgbClr val="8C9BA3"/>
              </a:solidFill>
            </a:endParaRPr>
          </a:p>
        </p:txBody>
      </p:sp>
    </p:spTree>
    <p:extLst>
      <p:ext uri="{BB962C8B-B14F-4D97-AF65-F5344CB8AC3E}">
        <p14:creationId xmlns:p14="http://schemas.microsoft.com/office/powerpoint/2010/main" val="2826108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6763C-306F-4C0E-9EF3-57494C173480}"/>
              </a:ext>
            </a:extLst>
          </p:cNvPr>
          <p:cNvSpPr>
            <a:spLocks noGrp="1"/>
          </p:cNvSpPr>
          <p:nvPr>
            <p:ph type="title"/>
          </p:nvPr>
        </p:nvSpPr>
        <p:spPr/>
        <p:txBody>
          <a:bodyPr/>
          <a:lstStyle/>
          <a:p>
            <a:r>
              <a:rPr lang="en-US" dirty="0"/>
              <a:t>A change in approach </a:t>
            </a:r>
          </a:p>
        </p:txBody>
      </p:sp>
      <p:sp>
        <p:nvSpPr>
          <p:cNvPr id="3" name="Content Placeholder 2">
            <a:extLst>
              <a:ext uri="{FF2B5EF4-FFF2-40B4-BE49-F238E27FC236}">
                <a16:creationId xmlns:a16="http://schemas.microsoft.com/office/drawing/2014/main" id="{08FF70DD-59FC-4543-A45E-5C5576116AD0}"/>
              </a:ext>
            </a:extLst>
          </p:cNvPr>
          <p:cNvSpPr>
            <a:spLocks noGrp="1"/>
          </p:cNvSpPr>
          <p:nvPr>
            <p:ph idx="1"/>
          </p:nvPr>
        </p:nvSpPr>
        <p:spPr>
          <a:xfrm>
            <a:off x="382660" y="1647885"/>
            <a:ext cx="8282126" cy="4633913"/>
          </a:xfrm>
          <a:prstGeom prst="rect">
            <a:avLst/>
          </a:prstGeom>
        </p:spPr>
        <p:txBody>
          <a:bodyPr/>
          <a:lstStyle/>
          <a:p>
            <a:pPr marL="0" marR="0" indent="0">
              <a:spcBef>
                <a:spcPts val="0"/>
              </a:spcBef>
              <a:spcAft>
                <a:spcPts val="0"/>
              </a:spcAft>
              <a:buNone/>
            </a:pPr>
            <a:r>
              <a:rPr lang="en-US" sz="1700" dirty="0">
                <a:latin typeface="Georgia" panose="02040502050405020303" pitchFamily="18" charset="0"/>
                <a:ea typeface="Calibri" panose="020F0502020204030204" pitchFamily="34" charset="0"/>
                <a:cs typeface="Cavolini" panose="020B0502040204020203" pitchFamily="66" charset="0"/>
              </a:rPr>
              <a:t>“</a:t>
            </a:r>
            <a:r>
              <a:rPr lang="en-US" sz="1700" dirty="0">
                <a:effectLst/>
                <a:latin typeface="Georgia" panose="02040502050405020303" pitchFamily="18" charset="0"/>
                <a:ea typeface="Calibri" panose="020F0502020204030204" pitchFamily="34" charset="0"/>
                <a:cs typeface="Cavolini" panose="020B0502040204020203" pitchFamily="66" charset="0"/>
              </a:rPr>
              <a:t>I have elderly grandparents who live alone in another state, with nobody nearby to take care of them. I have suggested assisted living or having an aide come to their home for years but they always refuse. They have dementia and other health problems but have always been fiercely independent and mistrustful of others. I viewed your Conversation Project guides on my flight to Colorado and when I got here, I decided to change my usual approach to the issue. I started asking questions instead of telling them how worried I was. The questions I asked came straight out of your materials. Your guide was very helpful to start a 2-way conversation and I am so grateful for your initiative. Not only are they open to me being their healthcare proxy, they also have agreed to move to assisted living. I am so relieved, and so grateful for the information you made available at no cost to people. Thank you!”</a:t>
            </a:r>
          </a:p>
          <a:p>
            <a:pPr marL="0" marR="0" indent="0" algn="r">
              <a:spcBef>
                <a:spcPts val="0"/>
              </a:spcBef>
              <a:spcAft>
                <a:spcPts val="0"/>
              </a:spcAft>
              <a:buNone/>
            </a:pPr>
            <a:r>
              <a:rPr lang="en-US" sz="1700" dirty="0">
                <a:latin typeface="Georgia" panose="02040502050405020303" pitchFamily="18" charset="0"/>
                <a:cs typeface="Cavolini" panose="020B0502040204020203" pitchFamily="66" charset="0"/>
              </a:rPr>
              <a:t>Received April 2021</a:t>
            </a:r>
          </a:p>
        </p:txBody>
      </p:sp>
    </p:spTree>
    <p:extLst>
      <p:ext uri="{BB962C8B-B14F-4D97-AF65-F5344CB8AC3E}">
        <p14:creationId xmlns:p14="http://schemas.microsoft.com/office/powerpoint/2010/main" val="666716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Don’t Panic – It’s OK: A letter to my family</a:t>
            </a:r>
          </a:p>
        </p:txBody>
      </p:sp>
      <p:sp>
        <p:nvSpPr>
          <p:cNvPr id="5" name="Content Placeholder 2"/>
          <p:cNvSpPr txBox="1">
            <a:spLocks/>
          </p:cNvSpPr>
          <p:nvPr/>
        </p:nvSpPr>
        <p:spPr>
          <a:xfrm>
            <a:off x="4572000" y="1943101"/>
            <a:ext cx="3086100" cy="331470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Clr>
                <a:srgbClr val="9CD4E4"/>
              </a:buClr>
              <a:buSzPct val="85000"/>
              <a:buFontTx/>
              <a:buBlip>
                <a:blip r:embed="rId3"/>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srgbClr val="455660"/>
              </a:solidFill>
            </a:endParaRPr>
          </a:p>
        </p:txBody>
      </p:sp>
      <p:sp>
        <p:nvSpPr>
          <p:cNvPr id="6" name="Content Placeholder 2"/>
          <p:cNvSpPr txBox="1">
            <a:spLocks/>
          </p:cNvSpPr>
          <p:nvPr/>
        </p:nvSpPr>
        <p:spPr>
          <a:xfrm>
            <a:off x="4572000" y="1943101"/>
            <a:ext cx="3086100" cy="331470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Clr>
                <a:srgbClr val="9CD4E4"/>
              </a:buClr>
              <a:buSzPct val="85000"/>
              <a:buFontTx/>
              <a:buBlip>
                <a:blip r:embed="rId3"/>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srgbClr val="455660"/>
              </a:solidFill>
            </a:endParaRPr>
          </a:p>
        </p:txBody>
      </p:sp>
      <p:pic>
        <p:nvPicPr>
          <p:cNvPr id="8" name="Picture 7"/>
          <p:cNvPicPr>
            <a:picLocks noChangeAspect="1"/>
          </p:cNvPicPr>
          <p:nvPr/>
        </p:nvPicPr>
        <p:blipFill>
          <a:blip r:embed="rId4"/>
          <a:stretch>
            <a:fillRect/>
          </a:stretch>
        </p:blipFill>
        <p:spPr>
          <a:xfrm>
            <a:off x="4241605" y="3376072"/>
            <a:ext cx="4639349" cy="1935272"/>
          </a:xfrm>
          <a:prstGeom prst="rect">
            <a:avLst/>
          </a:prstGeom>
        </p:spPr>
      </p:pic>
      <p:sp>
        <p:nvSpPr>
          <p:cNvPr id="10" name="Content Placeholder 2">
            <a:extLst>
              <a:ext uri="{FF2B5EF4-FFF2-40B4-BE49-F238E27FC236}">
                <a16:creationId xmlns:a16="http://schemas.microsoft.com/office/drawing/2014/main" id="{F3508D1C-AF36-449D-B2F9-9B4FAA15BF63}"/>
              </a:ext>
            </a:extLst>
          </p:cNvPr>
          <p:cNvSpPr txBox="1">
            <a:spLocks/>
          </p:cNvSpPr>
          <p:nvPr/>
        </p:nvSpPr>
        <p:spPr>
          <a:xfrm>
            <a:off x="263046" y="1546656"/>
            <a:ext cx="8229600" cy="4419600"/>
          </a:xfrm>
          <a:prstGeom prst="rect">
            <a:avLst/>
          </a:prstGeom>
        </p:spPr>
        <p:txBody>
          <a:bodyPr vert="horz" lIns="91440" tIns="45720" rIns="91440" bIns="45720" rtlCol="0">
            <a:normAutofit fontScale="32500" lnSpcReduction="20000"/>
          </a:bodyPr>
          <a:lstStyle>
            <a:lvl1pPr marL="457167" indent="-457167" algn="l" defTabSz="1219110" rtl="0" eaLnBrk="1" latinLnBrk="0" hangingPunct="1">
              <a:spcBef>
                <a:spcPct val="20000"/>
              </a:spcBef>
              <a:buClr>
                <a:schemeClr val="accent2"/>
              </a:buClr>
              <a:buSzPct val="110000"/>
              <a:buFont typeface="Arial" panose="020B0604020202020204" pitchFamily="34" charset="0"/>
              <a:buChar char="•"/>
              <a:defRPr sz="3733" kern="1200">
                <a:solidFill>
                  <a:schemeClr val="tx1"/>
                </a:solidFill>
                <a:latin typeface="Arial" pitchFamily="34" charset="0"/>
                <a:ea typeface="+mn-ea"/>
                <a:cs typeface="Arial" pitchFamily="34" charset="0"/>
              </a:defRPr>
            </a:lvl1pPr>
            <a:lvl2pPr marL="990526" indent="-380972" algn="l" defTabSz="1219110" rtl="0" eaLnBrk="1" latinLnBrk="0" hangingPunct="1">
              <a:spcBef>
                <a:spcPct val="20000"/>
              </a:spcBef>
              <a:buClr>
                <a:schemeClr val="accent2"/>
              </a:buClr>
              <a:buSzPct val="85000"/>
              <a:buFont typeface="Arial" pitchFamily="34" charset="0"/>
              <a:buChar char="–"/>
              <a:defRPr sz="3200" kern="1200">
                <a:solidFill>
                  <a:schemeClr val="tx1"/>
                </a:solidFill>
                <a:latin typeface="Arial" pitchFamily="34" charset="0"/>
                <a:ea typeface="+mn-ea"/>
                <a:cs typeface="Arial" pitchFamily="34" charset="0"/>
              </a:defRPr>
            </a:lvl2pPr>
            <a:lvl3pPr marL="1523887" indent="-304776" algn="l" defTabSz="1219110" rtl="0" eaLnBrk="1" latinLnBrk="0" hangingPunct="1">
              <a:spcBef>
                <a:spcPct val="20000"/>
              </a:spcBef>
              <a:buClr>
                <a:schemeClr val="accent2"/>
              </a:buClr>
              <a:buSzPct val="85000"/>
              <a:buFont typeface="Arial" pitchFamily="34" charset="0"/>
              <a:buChar char="–"/>
              <a:defRPr sz="2667" kern="1200">
                <a:solidFill>
                  <a:schemeClr val="tx1"/>
                </a:solidFill>
                <a:latin typeface="Arial" pitchFamily="34" charset="0"/>
                <a:ea typeface="+mn-ea"/>
                <a:cs typeface="Arial" pitchFamily="34" charset="0"/>
              </a:defRPr>
            </a:lvl3pPr>
            <a:lvl4pPr marL="2133440" indent="-304776" algn="l" defTabSz="1219110" rtl="0" eaLnBrk="1" latinLnBrk="0" hangingPunct="1">
              <a:spcBef>
                <a:spcPct val="20000"/>
              </a:spcBef>
              <a:buClr>
                <a:schemeClr val="accent2"/>
              </a:buClr>
              <a:buSzPct val="85000"/>
              <a:buFont typeface="Arial" pitchFamily="34" charset="0"/>
              <a:buChar char="–"/>
              <a:defRPr sz="2400" kern="1200">
                <a:solidFill>
                  <a:schemeClr val="tx1"/>
                </a:solidFill>
                <a:latin typeface="Arial" pitchFamily="34" charset="0"/>
                <a:ea typeface="+mn-ea"/>
                <a:cs typeface="Arial" pitchFamily="34" charset="0"/>
              </a:defRPr>
            </a:lvl4pPr>
            <a:lvl5pPr marL="2742994" indent="-304776" algn="l" defTabSz="1219110" rtl="0" eaLnBrk="1" latinLnBrk="0" hangingPunct="1">
              <a:spcBef>
                <a:spcPct val="20000"/>
              </a:spcBef>
              <a:buClr>
                <a:schemeClr val="accent2"/>
              </a:buClr>
              <a:buSzPct val="85000"/>
              <a:buFont typeface="Arial" pitchFamily="34" charset="0"/>
              <a:buChar char="–"/>
              <a:defRPr sz="2400" kern="1200">
                <a:solidFill>
                  <a:schemeClr val="tx1"/>
                </a:solidFill>
                <a:latin typeface="Arial" pitchFamily="34" charset="0"/>
                <a:ea typeface="+mn-ea"/>
                <a:cs typeface="Arial" pitchFamily="34" charset="0"/>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If you are faced with a decision that you're not ready for,</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It’s ok</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I'll try to let you know what I would want for various circumstances,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But if you come to something we haven't anticipated,</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It’s ok</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And if you come to a decision point and what you decide results in my death,</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sng" strike="noStrike" kern="1200" cap="none" spc="0" normalizeH="0" baseline="0" noProof="0" dirty="0">
                <a:ln>
                  <a:noFill/>
                </a:ln>
                <a:solidFill>
                  <a:srgbClr val="455660"/>
                </a:solidFill>
                <a:effectLst/>
                <a:uLnTx/>
                <a:uFillTx/>
                <a:latin typeface="Arial" pitchFamily="34" charset="0"/>
                <a:ea typeface="+mn-ea"/>
                <a:cs typeface="Arial" pitchFamily="34" charset="0"/>
              </a:rPr>
              <a:t>It’s ok</a:t>
            </a: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You don't need to worry that you've caused my death – </a:t>
            </a:r>
            <a:r>
              <a:rPr kumimoji="0" lang="en-US" sz="3733" b="0" i="0" u="sng" strike="noStrike" kern="1200" cap="none" spc="0" normalizeH="0" baseline="0" noProof="0" dirty="0">
                <a:ln>
                  <a:noFill/>
                </a:ln>
                <a:solidFill>
                  <a:srgbClr val="455660"/>
                </a:solidFill>
                <a:effectLst/>
                <a:uLnTx/>
                <a:uFillTx/>
                <a:latin typeface="Arial" pitchFamily="34" charset="0"/>
                <a:ea typeface="+mn-ea"/>
                <a:cs typeface="Arial" pitchFamily="34" charset="0"/>
              </a:rPr>
              <a:t>you haven't</a:t>
            </a: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 –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 will die because of my illness or my body failing or whatever.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You don't need to feel responsible.</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Forgiveness is not required,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But if you feel bad / responsible / guilty,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First of all don't and second of all,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You are loved and forgiven.</a:t>
            </a:r>
            <a:endParaRPr kumimoji="0" lang="en-US" sz="3733" b="1"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endPar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If you're faced with a snap decision, don't panic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comfort,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home,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less intervention,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to be together, at my side, holding my hand,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Singing, laughing, loving, celebrating, and carrying on.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 will keep loving you and watching you and being proud of you.</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endPar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a:p>
            <a:pPr marL="457167" marR="0" lvl="0" indent="-457167"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Char char="•"/>
              <a:tabLst/>
              <a:defRPr/>
            </a:pPr>
            <a:endPar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p:txBody>
      </p:sp>
      <p:sp>
        <p:nvSpPr>
          <p:cNvPr id="12" name="Slide Number Placeholder 1">
            <a:extLst>
              <a:ext uri="{FF2B5EF4-FFF2-40B4-BE49-F238E27FC236}">
                <a16:creationId xmlns:a16="http://schemas.microsoft.com/office/drawing/2014/main" id="{BB038F5E-CCDC-4846-9381-2260472C3B3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34</a:t>
            </a:fld>
            <a:endParaRPr lang="en-US" sz="900" dirty="0">
              <a:solidFill>
                <a:srgbClr val="8C9BA3"/>
              </a:solidFill>
            </a:endParaRPr>
          </a:p>
        </p:txBody>
      </p:sp>
    </p:spTree>
    <p:extLst>
      <p:ext uri="{BB962C8B-B14F-4D97-AF65-F5344CB8AC3E}">
        <p14:creationId xmlns:p14="http://schemas.microsoft.com/office/powerpoint/2010/main" val="1462270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 soul doctor and a jazz singer</a:t>
            </a:r>
          </a:p>
        </p:txBody>
      </p:sp>
      <p:pic>
        <p:nvPicPr>
          <p:cNvPr id="7" name="Picture Placeholder 6"/>
          <p:cNvPicPr>
            <a:picLocks noGrp="1" noChangeAspect="1"/>
          </p:cNvPicPr>
          <p:nvPr>
            <p:ph idx="1"/>
          </p:nvPr>
        </p:nvPicPr>
        <p:blipFill>
          <a:blip r:embed="rId3"/>
          <a:stretch>
            <a:fillRect/>
          </a:stretch>
        </p:blipFill>
        <p:spPr>
          <a:xfrm>
            <a:off x="519576" y="1677035"/>
            <a:ext cx="8084211" cy="4351338"/>
          </a:xfrm>
          <a:prstGeom prst="rect">
            <a:avLst/>
          </a:prstGeom>
        </p:spPr>
      </p:pic>
      <p:sp>
        <p:nvSpPr>
          <p:cNvPr id="6" name="Slide Number Placeholder 1">
            <a:extLst>
              <a:ext uri="{FF2B5EF4-FFF2-40B4-BE49-F238E27FC236}">
                <a16:creationId xmlns:a16="http://schemas.microsoft.com/office/drawing/2014/main" id="{A457D065-61DE-4168-987C-639888B05E0C}"/>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35</a:t>
            </a:fld>
            <a:endParaRPr lang="en-US" sz="900" dirty="0">
              <a:solidFill>
                <a:srgbClr val="8C9BA3"/>
              </a:solidFill>
            </a:endParaRPr>
          </a:p>
        </p:txBody>
      </p:sp>
    </p:spTree>
    <p:extLst>
      <p:ext uri="{BB962C8B-B14F-4D97-AF65-F5344CB8AC3E}">
        <p14:creationId xmlns:p14="http://schemas.microsoft.com/office/powerpoint/2010/main" val="2949592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dirty="0"/>
              <a:t>Questions?</a:t>
            </a:r>
          </a:p>
        </p:txBody>
      </p:sp>
      <p:sp>
        <p:nvSpPr>
          <p:cNvPr id="28675" name="Content Placeholder 2"/>
          <p:cNvSpPr>
            <a:spLocks noGrp="1"/>
          </p:cNvSpPr>
          <p:nvPr>
            <p:ph idx="1"/>
          </p:nvPr>
        </p:nvSpPr>
        <p:spPr/>
        <p:txBody>
          <a:bodyPr>
            <a:normAutofit/>
          </a:bodyPr>
          <a:lstStyle/>
          <a:p>
            <a:pPr algn="ctr"/>
            <a:endParaRPr lang="en-US" sz="2400" dirty="0">
              <a:latin typeface="Franklin Gothic Book" charset="0"/>
            </a:endParaRPr>
          </a:p>
          <a:p>
            <a:pPr algn="ctr"/>
            <a:r>
              <a:rPr lang="en-US" sz="2400" dirty="0">
                <a:latin typeface="Franklin Gothic Book" charset="0"/>
              </a:rPr>
              <a:t>&lt;Your name and organization&gt;</a:t>
            </a:r>
          </a:p>
          <a:p>
            <a:pPr algn="ctr"/>
            <a:r>
              <a:rPr lang="en-US" sz="2400" dirty="0">
                <a:latin typeface="Franklin Gothic Book" charset="0"/>
              </a:rPr>
              <a:t>&lt;Your email address/phone number&gt;</a:t>
            </a:r>
          </a:p>
          <a:p>
            <a:pPr algn="ctr"/>
            <a:endParaRPr lang="en-US" sz="2400" dirty="0">
              <a:latin typeface="Franklin Gothic Book" charset="0"/>
            </a:endParaRPr>
          </a:p>
          <a:p>
            <a:pPr algn="ctr"/>
            <a:r>
              <a:rPr lang="en-US" sz="2400" dirty="0">
                <a:solidFill>
                  <a:schemeClr val="tx2"/>
                </a:solidFill>
                <a:latin typeface="Franklin Gothic Book" charset="0"/>
                <a:hlinkClick r:id="rId3">
                  <a:extLst>
                    <a:ext uri="{A12FA001-AC4F-418D-AE19-62706E023703}">
                      <ahyp:hlinkClr xmlns:ahyp="http://schemas.microsoft.com/office/drawing/2018/hyperlinkcolor" val="tx"/>
                    </a:ext>
                  </a:extLst>
                </a:hlinkClick>
              </a:rPr>
              <a:t>www.theconversationproject.org</a:t>
            </a:r>
            <a:endParaRPr lang="en-US" sz="2400" dirty="0">
              <a:solidFill>
                <a:schemeClr val="tx2"/>
              </a:solidFill>
              <a:latin typeface="Franklin Gothic Book" charset="0"/>
            </a:endParaRPr>
          </a:p>
        </p:txBody>
      </p:sp>
      <p:sp>
        <p:nvSpPr>
          <p:cNvPr id="28677" name="Slide Number Placeholder 4"/>
          <p:cNvSpPr>
            <a:spLocks noGrp="1"/>
          </p:cNvSpPr>
          <p:nvPr>
            <p:ph type="sldNum" sz="quarter" idx="4294967295"/>
          </p:nvPr>
        </p:nvSpPr>
        <p:spPr>
          <a:xfrm>
            <a:off x="8591550" y="1097757"/>
            <a:ext cx="55245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557213" indent="-214313" eaLnBrk="0" hangingPunct="0">
              <a:defRPr>
                <a:solidFill>
                  <a:schemeClr val="tx1"/>
                </a:solidFill>
                <a:latin typeface="Arial" charset="0"/>
                <a:ea typeface="ＭＳ Ｐゴシック" charset="-128"/>
              </a:defRPr>
            </a:lvl2pPr>
            <a:lvl3pPr marL="857250" indent="-171450" eaLnBrk="0" hangingPunct="0">
              <a:defRPr>
                <a:solidFill>
                  <a:schemeClr val="tx1"/>
                </a:solidFill>
                <a:latin typeface="Arial" charset="0"/>
                <a:ea typeface="ＭＳ Ｐゴシック" charset="-128"/>
              </a:defRPr>
            </a:lvl3pPr>
            <a:lvl4pPr marL="1200150" indent="-171450" eaLnBrk="0" hangingPunct="0">
              <a:defRPr>
                <a:solidFill>
                  <a:schemeClr val="tx1"/>
                </a:solidFill>
                <a:latin typeface="Arial" charset="0"/>
                <a:ea typeface="ＭＳ Ｐゴシック" charset="-128"/>
              </a:defRPr>
            </a:lvl4pPr>
            <a:lvl5pPr marL="1543050" indent="-171450" eaLnBrk="0" hangingPunct="0">
              <a:defRPr>
                <a:solidFill>
                  <a:schemeClr val="tx1"/>
                </a:solidFill>
                <a:latin typeface="Arial" charset="0"/>
                <a:ea typeface="ＭＳ Ｐゴシック" charset="-128"/>
              </a:defRPr>
            </a:lvl5pPr>
            <a:lvl6pPr marL="1885950" indent="-171450" eaLnBrk="0" fontAlgn="base" hangingPunct="0">
              <a:spcBef>
                <a:spcPct val="0"/>
              </a:spcBef>
              <a:spcAft>
                <a:spcPct val="0"/>
              </a:spcAft>
              <a:defRPr>
                <a:solidFill>
                  <a:schemeClr val="tx1"/>
                </a:solidFill>
                <a:latin typeface="Arial" charset="0"/>
                <a:ea typeface="ＭＳ Ｐゴシック" charset="-128"/>
              </a:defRPr>
            </a:lvl6pPr>
            <a:lvl7pPr marL="2228850" indent="-171450" eaLnBrk="0" fontAlgn="base" hangingPunct="0">
              <a:spcBef>
                <a:spcPct val="0"/>
              </a:spcBef>
              <a:spcAft>
                <a:spcPct val="0"/>
              </a:spcAft>
              <a:defRPr>
                <a:solidFill>
                  <a:schemeClr val="tx1"/>
                </a:solidFill>
                <a:latin typeface="Arial" charset="0"/>
                <a:ea typeface="ＭＳ Ｐゴシック" charset="-128"/>
              </a:defRPr>
            </a:lvl7pPr>
            <a:lvl8pPr marL="2571750" indent="-171450" eaLnBrk="0" fontAlgn="base" hangingPunct="0">
              <a:spcBef>
                <a:spcPct val="0"/>
              </a:spcBef>
              <a:spcAft>
                <a:spcPct val="0"/>
              </a:spcAft>
              <a:defRPr>
                <a:solidFill>
                  <a:schemeClr val="tx1"/>
                </a:solidFill>
                <a:latin typeface="Arial" charset="0"/>
                <a:ea typeface="ＭＳ Ｐゴシック" charset="-128"/>
              </a:defRPr>
            </a:lvl8pPr>
            <a:lvl9pPr marL="2914650" indent="-17145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455660"/>
              </a:solidFill>
            </a:endParaRPr>
          </a:p>
          <a:p>
            <a:pPr eaLnBrk="1" hangingPunct="1"/>
            <a:endParaRPr lang="en-US" dirty="0">
              <a:solidFill>
                <a:srgbClr val="455660"/>
              </a:solidFill>
            </a:endParaRPr>
          </a:p>
        </p:txBody>
      </p:sp>
      <p:sp>
        <p:nvSpPr>
          <p:cNvPr id="5" name="Slide Number Placeholder 1">
            <a:extLst>
              <a:ext uri="{FF2B5EF4-FFF2-40B4-BE49-F238E27FC236}">
                <a16:creationId xmlns:a16="http://schemas.microsoft.com/office/drawing/2014/main" id="{0992CF8A-2D64-4405-A57D-3AFEAE0A342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36</a:t>
            </a:fld>
            <a:endParaRPr lang="en-US" sz="900" dirty="0">
              <a:solidFill>
                <a:srgbClr val="8C9BA3"/>
              </a:solidFill>
            </a:endParaRPr>
          </a:p>
        </p:txBody>
      </p:sp>
    </p:spTree>
    <p:extLst>
      <p:ext uri="{BB962C8B-B14F-4D97-AF65-F5344CB8AC3E}">
        <p14:creationId xmlns:p14="http://schemas.microsoft.com/office/powerpoint/2010/main" val="2874207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410A1F-18FD-4401-BB70-26D372614ED2}"/>
              </a:ext>
            </a:extLst>
          </p:cNvPr>
          <p:cNvSpPr>
            <a:spLocks noGrp="1"/>
          </p:cNvSpPr>
          <p:nvPr>
            <p:ph type="ctrTitle"/>
          </p:nvPr>
        </p:nvSpPr>
        <p:spPr>
          <a:xfrm>
            <a:off x="2171700" y="3078827"/>
            <a:ext cx="4514850" cy="757130"/>
          </a:xfrm>
        </p:spPr>
        <p:txBody>
          <a:bodyPr/>
          <a:lstStyle/>
          <a:p>
            <a:r>
              <a:rPr lang="en-US" dirty="0"/>
              <a:t>Extra slides</a:t>
            </a:r>
          </a:p>
        </p:txBody>
      </p:sp>
    </p:spTree>
    <p:extLst>
      <p:ext uri="{BB962C8B-B14F-4D97-AF65-F5344CB8AC3E}">
        <p14:creationId xmlns:p14="http://schemas.microsoft.com/office/powerpoint/2010/main" val="1981045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DNA">
            <a:extLst>
              <a:ext uri="{FF2B5EF4-FFF2-40B4-BE49-F238E27FC236}">
                <a16:creationId xmlns:a16="http://schemas.microsoft.com/office/drawing/2014/main" id="{105A22D9-34EE-4465-8731-3DABA58A9C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3370" y="972039"/>
            <a:ext cx="4857261" cy="4857261"/>
          </a:xfrm>
          <a:prstGeom prst="rect">
            <a:avLst/>
          </a:prstGeom>
        </p:spPr>
      </p:pic>
      <p:sp>
        <p:nvSpPr>
          <p:cNvPr id="12" name="Rectangle 11">
            <a:extLst>
              <a:ext uri="{FF2B5EF4-FFF2-40B4-BE49-F238E27FC236}">
                <a16:creationId xmlns:a16="http://schemas.microsoft.com/office/drawing/2014/main" id="{334E160E-7EF5-49F5-A3C1-7CD720722D02}"/>
              </a:ext>
            </a:extLst>
          </p:cNvPr>
          <p:cNvSpPr/>
          <p:nvPr/>
        </p:nvSpPr>
        <p:spPr>
          <a:xfrm>
            <a:off x="3579617" y="1143000"/>
            <a:ext cx="1984769" cy="1500411"/>
          </a:xfrm>
          <a:prstGeom prst="rect">
            <a:avLst/>
          </a:prstGeom>
          <a:noFill/>
        </p:spPr>
        <p:txBody>
          <a:bodyPr wrap="square" lIns="68580" tIns="34290" rIns="68580" bIns="34290">
            <a:spAutoFit/>
          </a:bodyPr>
          <a:lstStyle/>
          <a:p>
            <a:pPr algn="ctr"/>
            <a:r>
              <a:rPr lang="en-US" sz="3000" dirty="0">
                <a:ln w="0"/>
                <a:solidFill>
                  <a:srgbClr val="455660"/>
                </a:solidFill>
                <a:effectLst>
                  <a:outerShdw blurRad="38100" dist="19050" dir="2700000" algn="tl" rotWithShape="0">
                    <a:srgbClr val="455660">
                      <a:alpha val="40000"/>
                    </a:srgbClr>
                  </a:outerShdw>
                </a:effectLst>
                <a:latin typeface="Arial"/>
              </a:rPr>
              <a:t>What Matters </a:t>
            </a:r>
            <a:r>
              <a:rPr lang="en-US" sz="3300" dirty="0">
                <a:ln w="0"/>
                <a:solidFill>
                  <a:srgbClr val="455660"/>
                </a:solidFill>
                <a:effectLst>
                  <a:outerShdw blurRad="38100" dist="19050" dir="2700000" algn="tl" rotWithShape="0">
                    <a:srgbClr val="455660">
                      <a:alpha val="40000"/>
                    </a:srgbClr>
                  </a:outerShdw>
                </a:effectLst>
                <a:latin typeface="Arial"/>
              </a:rPr>
              <a:t>TO</a:t>
            </a:r>
            <a:r>
              <a:rPr lang="en-US" sz="3000" dirty="0">
                <a:ln w="0"/>
                <a:solidFill>
                  <a:srgbClr val="455660"/>
                </a:solidFill>
                <a:effectLst>
                  <a:outerShdw blurRad="38100" dist="19050" dir="2700000" algn="tl" rotWithShape="0">
                    <a:srgbClr val="455660">
                      <a:alpha val="40000"/>
                    </a:srgbClr>
                  </a:outerShdw>
                </a:effectLst>
                <a:latin typeface="Arial"/>
              </a:rPr>
              <a:t> Me?</a:t>
            </a:r>
          </a:p>
        </p:txBody>
      </p:sp>
      <p:sp>
        <p:nvSpPr>
          <p:cNvPr id="13" name="Rectangle 12">
            <a:extLst>
              <a:ext uri="{FF2B5EF4-FFF2-40B4-BE49-F238E27FC236}">
                <a16:creationId xmlns:a16="http://schemas.microsoft.com/office/drawing/2014/main" id="{9EDCC47C-C263-4F74-99AF-6C396864F858}"/>
              </a:ext>
            </a:extLst>
          </p:cNvPr>
          <p:cNvSpPr/>
          <p:nvPr/>
        </p:nvSpPr>
        <p:spPr>
          <a:xfrm>
            <a:off x="3579616" y="4286739"/>
            <a:ext cx="1984769" cy="1454244"/>
          </a:xfrm>
          <a:prstGeom prst="rect">
            <a:avLst/>
          </a:prstGeom>
          <a:noFill/>
        </p:spPr>
        <p:txBody>
          <a:bodyPr wrap="square" lIns="68580" tIns="34290" rIns="68580" bIns="34290">
            <a:spAutoFit/>
          </a:bodyPr>
          <a:lstStyle/>
          <a:p>
            <a:pPr algn="ctr"/>
            <a:r>
              <a:rPr lang="en-US" sz="3000" dirty="0">
                <a:ln w="0"/>
                <a:solidFill>
                  <a:srgbClr val="455660"/>
                </a:solidFill>
                <a:effectLst>
                  <a:outerShdw blurRad="38100" dist="19050" dir="2700000" algn="tl" rotWithShape="0">
                    <a:srgbClr val="455660">
                      <a:alpha val="40000"/>
                    </a:srgbClr>
                  </a:outerShdw>
                </a:effectLst>
                <a:latin typeface="Arial"/>
              </a:rPr>
              <a:t>What’s the Matter with Me?</a:t>
            </a:r>
          </a:p>
        </p:txBody>
      </p:sp>
      <p:sp>
        <p:nvSpPr>
          <p:cNvPr id="14" name="Rectangle 13">
            <a:extLst>
              <a:ext uri="{FF2B5EF4-FFF2-40B4-BE49-F238E27FC236}">
                <a16:creationId xmlns:a16="http://schemas.microsoft.com/office/drawing/2014/main" id="{4261C1AA-794C-4289-BBE7-DC6CE049AD60}"/>
              </a:ext>
            </a:extLst>
          </p:cNvPr>
          <p:cNvSpPr/>
          <p:nvPr/>
        </p:nvSpPr>
        <p:spPr>
          <a:xfrm>
            <a:off x="3690046" y="3168745"/>
            <a:ext cx="1763909" cy="438582"/>
          </a:xfrm>
          <a:prstGeom prst="rect">
            <a:avLst/>
          </a:prstGeom>
          <a:noFill/>
          <a:ln w="28575">
            <a:noFill/>
          </a:ln>
        </p:spPr>
        <p:txBody>
          <a:bodyPr wrap="square" lIns="68580" tIns="34290" rIns="68580" bIns="34290">
            <a:spAutoFit/>
          </a:bodyPr>
          <a:lstStyle/>
          <a:p>
            <a:pPr algn="ctr"/>
            <a:r>
              <a:rPr lang="en-US" sz="2400" b="1" dirty="0">
                <a:ln w="0">
                  <a:solidFill>
                    <a:srgbClr val="009EC2"/>
                  </a:solidFill>
                </a:ln>
                <a:solidFill>
                  <a:srgbClr val="009EC2"/>
                </a:solidFill>
                <a:effectLst>
                  <a:outerShdw blurRad="38100" dist="19050" dir="2700000" algn="tl" rotWithShape="0">
                    <a:srgbClr val="455660">
                      <a:alpha val="40000"/>
                    </a:srgbClr>
                  </a:outerShdw>
                </a:effectLst>
                <a:latin typeface="Arial"/>
              </a:rPr>
              <a:t>As Well As</a:t>
            </a:r>
          </a:p>
        </p:txBody>
      </p:sp>
      <p:grpSp>
        <p:nvGrpSpPr>
          <p:cNvPr id="20" name="Group 19">
            <a:extLst>
              <a:ext uri="{FF2B5EF4-FFF2-40B4-BE49-F238E27FC236}">
                <a16:creationId xmlns:a16="http://schemas.microsoft.com/office/drawing/2014/main" id="{D545AF8B-F50E-4313-A75E-9EFF4426294A}"/>
              </a:ext>
            </a:extLst>
          </p:cNvPr>
          <p:cNvGrpSpPr/>
          <p:nvPr/>
        </p:nvGrpSpPr>
        <p:grpSpPr>
          <a:xfrm>
            <a:off x="1155988" y="2556652"/>
            <a:ext cx="2615912" cy="1787237"/>
            <a:chOff x="17318" y="1981200"/>
            <a:chExt cx="3487882" cy="2382982"/>
          </a:xfrm>
        </p:grpSpPr>
        <p:sp>
          <p:nvSpPr>
            <p:cNvPr id="8" name="Arrow: Right 7">
              <a:extLst>
                <a:ext uri="{FF2B5EF4-FFF2-40B4-BE49-F238E27FC236}">
                  <a16:creationId xmlns:a16="http://schemas.microsoft.com/office/drawing/2014/main" id="{0F3315E5-55FA-4AC9-BC74-91C9B447DBAC}"/>
                </a:ext>
              </a:extLst>
            </p:cNvPr>
            <p:cNvSpPr/>
            <p:nvPr/>
          </p:nvSpPr>
          <p:spPr>
            <a:xfrm>
              <a:off x="17318" y="1981200"/>
              <a:ext cx="3487882" cy="2382982"/>
            </a:xfrm>
            <a:prstGeom prst="rightArrow">
              <a:avLst>
                <a:gd name="adj1" fmla="val 50659"/>
                <a:gd name="adj2" fmla="val 66469"/>
              </a:avLst>
            </a:prstGeom>
            <a:solidFill>
              <a:srgbClr val="00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Arial"/>
              </a:endParaRPr>
            </a:p>
          </p:txBody>
        </p:sp>
        <p:sp>
          <p:nvSpPr>
            <p:cNvPr id="15" name="TextBox 14">
              <a:extLst>
                <a:ext uri="{FF2B5EF4-FFF2-40B4-BE49-F238E27FC236}">
                  <a16:creationId xmlns:a16="http://schemas.microsoft.com/office/drawing/2014/main" id="{C3E18ACB-F02A-4BAA-8617-5213FC376E63}"/>
                </a:ext>
              </a:extLst>
            </p:cNvPr>
            <p:cNvSpPr txBox="1"/>
            <p:nvPr/>
          </p:nvSpPr>
          <p:spPr>
            <a:xfrm>
              <a:off x="55418" y="2818748"/>
              <a:ext cx="3449782" cy="738664"/>
            </a:xfrm>
            <a:prstGeom prst="rect">
              <a:avLst/>
            </a:prstGeom>
            <a:noFill/>
            <a:ln>
              <a:noFill/>
            </a:ln>
          </p:spPr>
          <p:txBody>
            <a:bodyPr wrap="square" rtlCol="0">
              <a:spAutoFit/>
            </a:bodyPr>
            <a:lstStyle/>
            <a:p>
              <a:pPr>
                <a:spcBef>
                  <a:spcPts val="432"/>
                </a:spcBef>
              </a:pPr>
              <a:r>
                <a:rPr lang="en-US" sz="1500" dirty="0">
                  <a:solidFill>
                    <a:srgbClr val="FFFFFF"/>
                  </a:solidFill>
                  <a:latin typeface="Arial"/>
                </a:rPr>
                <a:t>Public Awareness Community Engagement</a:t>
              </a:r>
            </a:p>
          </p:txBody>
        </p:sp>
      </p:grpSp>
      <p:grpSp>
        <p:nvGrpSpPr>
          <p:cNvPr id="19" name="Group 18">
            <a:extLst>
              <a:ext uri="{FF2B5EF4-FFF2-40B4-BE49-F238E27FC236}">
                <a16:creationId xmlns:a16="http://schemas.microsoft.com/office/drawing/2014/main" id="{87D921BA-EBB9-48B1-A0C4-38A2E475229C}"/>
              </a:ext>
            </a:extLst>
          </p:cNvPr>
          <p:cNvGrpSpPr/>
          <p:nvPr/>
        </p:nvGrpSpPr>
        <p:grpSpPr>
          <a:xfrm>
            <a:off x="5257800" y="2556652"/>
            <a:ext cx="2730212" cy="1787237"/>
            <a:chOff x="5486400" y="1981200"/>
            <a:chExt cx="3640282" cy="2382982"/>
          </a:xfrm>
        </p:grpSpPr>
        <p:sp>
          <p:nvSpPr>
            <p:cNvPr id="11" name="Arrow: Right 10">
              <a:extLst>
                <a:ext uri="{FF2B5EF4-FFF2-40B4-BE49-F238E27FC236}">
                  <a16:creationId xmlns:a16="http://schemas.microsoft.com/office/drawing/2014/main" id="{536F439F-7C7A-4566-86BA-EAA98AB66553}"/>
                </a:ext>
              </a:extLst>
            </p:cNvPr>
            <p:cNvSpPr/>
            <p:nvPr/>
          </p:nvSpPr>
          <p:spPr>
            <a:xfrm rot="10800000">
              <a:off x="5638800" y="1981200"/>
              <a:ext cx="3487882" cy="2382982"/>
            </a:xfrm>
            <a:prstGeom prst="rightArrow">
              <a:avLst>
                <a:gd name="adj1" fmla="val 50659"/>
                <a:gd name="adj2" fmla="val 6646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Arial"/>
              </a:endParaRPr>
            </a:p>
          </p:txBody>
        </p:sp>
        <p:sp>
          <p:nvSpPr>
            <p:cNvPr id="16" name="TextBox 15">
              <a:extLst>
                <a:ext uri="{FF2B5EF4-FFF2-40B4-BE49-F238E27FC236}">
                  <a16:creationId xmlns:a16="http://schemas.microsoft.com/office/drawing/2014/main" id="{D99A0B86-328C-4562-937C-DC371E8820E2}"/>
                </a:ext>
              </a:extLst>
            </p:cNvPr>
            <p:cNvSpPr txBox="1"/>
            <p:nvPr/>
          </p:nvSpPr>
          <p:spPr>
            <a:xfrm>
              <a:off x="5486400" y="2818748"/>
              <a:ext cx="3449782" cy="738664"/>
            </a:xfrm>
            <a:prstGeom prst="rect">
              <a:avLst/>
            </a:prstGeom>
            <a:noFill/>
            <a:ln>
              <a:noFill/>
            </a:ln>
          </p:spPr>
          <p:txBody>
            <a:bodyPr wrap="square" rtlCol="0">
              <a:spAutoFit/>
            </a:bodyPr>
            <a:lstStyle/>
            <a:p>
              <a:pPr algn="r">
                <a:spcBef>
                  <a:spcPts val="432"/>
                </a:spcBef>
              </a:pPr>
              <a:r>
                <a:rPr lang="en-US" sz="1500" dirty="0">
                  <a:solidFill>
                    <a:srgbClr val="FFFFFF"/>
                  </a:solidFill>
                  <a:latin typeface="Arial"/>
                </a:rPr>
                <a:t>Health Systems Transformation</a:t>
              </a:r>
            </a:p>
          </p:txBody>
        </p:sp>
      </p:grpSp>
    </p:spTree>
    <p:extLst>
      <p:ext uri="{BB962C8B-B14F-4D97-AF65-F5344CB8AC3E}">
        <p14:creationId xmlns:p14="http://schemas.microsoft.com/office/powerpoint/2010/main" val="2323812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a:t>The conversation continuum</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61393" y="2226469"/>
            <a:ext cx="4724774" cy="326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29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3D608-993C-4A75-B5F3-A55C0BD79715}"/>
              </a:ext>
            </a:extLst>
          </p:cNvPr>
          <p:cNvSpPr>
            <a:spLocks noGrp="1"/>
          </p:cNvSpPr>
          <p:nvPr>
            <p:ph type="title"/>
          </p:nvPr>
        </p:nvSpPr>
        <p:spPr/>
        <p:txBody>
          <a:bodyPr>
            <a:normAutofit/>
          </a:bodyPr>
          <a:lstStyle/>
          <a:p>
            <a:r>
              <a:rPr lang="en-US" dirty="0"/>
              <a:t>ABC News video</a:t>
            </a:r>
          </a:p>
        </p:txBody>
      </p:sp>
      <p:sp>
        <p:nvSpPr>
          <p:cNvPr id="2" name="Slide Number Placeholder 1"/>
          <p:cNvSpPr>
            <a:spLocks noGrp="1"/>
          </p:cNvSpPr>
          <p:nvPr>
            <p:ph type="sldNum" sz="quarter" idx="4294967295"/>
          </p:nvPr>
        </p:nvSpPr>
        <p:spPr>
          <a:xfrm>
            <a:off x="8485115" y="302358"/>
            <a:ext cx="552450" cy="273844"/>
          </a:xfrm>
          <a:prstGeom prst="rect">
            <a:avLst/>
          </a:prstGeom>
        </p:spPr>
        <p:txBody>
          <a:bodyPr/>
          <a:lstStyle/>
          <a:p>
            <a:pPr>
              <a:defRPr/>
            </a:pPr>
            <a:fld id="{144970FF-6123-42CA-A003-B0DD987502E2}" type="slidenum">
              <a:rPr lang="en-US" sz="900">
                <a:solidFill>
                  <a:srgbClr val="8C9BA3"/>
                </a:solidFill>
              </a:rPr>
              <a:pPr>
                <a:defRPr/>
              </a:pPr>
              <a:t>4</a:t>
            </a:fld>
            <a:endParaRPr lang="en-US" sz="900" dirty="0">
              <a:solidFill>
                <a:srgbClr val="8C9BA3"/>
              </a:solidFill>
            </a:endParaRPr>
          </a:p>
        </p:txBody>
      </p:sp>
      <p:pic>
        <p:nvPicPr>
          <p:cNvPr id="5" name="Picture 4">
            <a:extLst>
              <a:ext uri="{FF2B5EF4-FFF2-40B4-BE49-F238E27FC236}">
                <a16:creationId xmlns:a16="http://schemas.microsoft.com/office/drawing/2014/main" id="{20A3646B-EE28-445C-80D7-45D5572D48A7}"/>
              </a:ext>
            </a:extLst>
          </p:cNvPr>
          <p:cNvPicPr>
            <a:picLocks noChangeAspect="1"/>
          </p:cNvPicPr>
          <p:nvPr/>
        </p:nvPicPr>
        <p:blipFill>
          <a:blip r:embed="rId3"/>
          <a:stretch>
            <a:fillRect/>
          </a:stretch>
        </p:blipFill>
        <p:spPr>
          <a:xfrm>
            <a:off x="657126" y="1578279"/>
            <a:ext cx="7671186" cy="4246324"/>
          </a:xfrm>
          <a:prstGeom prst="rect">
            <a:avLst/>
          </a:prstGeom>
        </p:spPr>
      </p:pic>
      <p:sp>
        <p:nvSpPr>
          <p:cNvPr id="8" name="Content Placeholder 9">
            <a:extLst>
              <a:ext uri="{FF2B5EF4-FFF2-40B4-BE49-F238E27FC236}">
                <a16:creationId xmlns:a16="http://schemas.microsoft.com/office/drawing/2014/main" id="{55CA137D-B9A5-4FBA-9221-17CD682BEF44}"/>
              </a:ext>
            </a:extLst>
          </p:cNvPr>
          <p:cNvSpPr txBox="1">
            <a:spLocks/>
          </p:cNvSpPr>
          <p:nvPr/>
        </p:nvSpPr>
        <p:spPr>
          <a:xfrm>
            <a:off x="4572000" y="5949863"/>
            <a:ext cx="3756312" cy="712194"/>
          </a:xfrm>
          <a:prstGeom prst="rect">
            <a:avLst/>
          </a:prstGeom>
        </p:spPr>
        <p:txBody>
          <a:bodyPr/>
          <a:lstStyle>
            <a:lvl1pPr marL="0" indent="0" algn="l" defTabSz="685783" rtl="0" eaLnBrk="1" latinLnBrk="0" hangingPunct="1">
              <a:lnSpc>
                <a:spcPct val="150000"/>
              </a:lnSpc>
              <a:spcBef>
                <a:spcPts val="750"/>
              </a:spcBef>
              <a:buFont typeface="Arial" panose="020B0604020202020204" pitchFamily="34" charset="0"/>
              <a:buNone/>
              <a:tabLst>
                <a:tab pos="428615" algn="l"/>
              </a:tabLst>
              <a:defRPr sz="165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2"/>
                </a:solidFill>
                <a:hlinkClick r:id="rId4">
                  <a:extLst>
                    <a:ext uri="{A12FA001-AC4F-418D-AE19-62706E023703}">
                      <ahyp:hlinkClr xmlns:ahyp="http://schemas.microsoft.com/office/drawing/2018/hyperlinkcolor" val="tx"/>
                    </a:ext>
                  </a:extLst>
                </a:hlinkClick>
              </a:rPr>
              <a:t>https://youtu.be/J1r0Xbh0UVo</a:t>
            </a:r>
            <a:endParaRPr lang="en-US" dirty="0">
              <a:solidFill>
                <a:schemeClr val="tx2"/>
              </a:solidFill>
            </a:endParaRPr>
          </a:p>
        </p:txBody>
      </p:sp>
    </p:spTree>
    <p:extLst>
      <p:ext uri="{BB962C8B-B14F-4D97-AF65-F5344CB8AC3E}">
        <p14:creationId xmlns:p14="http://schemas.microsoft.com/office/powerpoint/2010/main" val="2233892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E8DCB-49D5-4B34-911A-0894CF03F663}"/>
              </a:ext>
            </a:extLst>
          </p:cNvPr>
          <p:cNvPicPr>
            <a:picLocks noChangeAspect="1"/>
          </p:cNvPicPr>
          <p:nvPr/>
        </p:nvPicPr>
        <p:blipFill>
          <a:blip r:embed="rId3"/>
          <a:stretch>
            <a:fillRect/>
          </a:stretch>
        </p:blipFill>
        <p:spPr>
          <a:xfrm>
            <a:off x="3089562" y="1071888"/>
            <a:ext cx="2964878" cy="4469444"/>
          </a:xfrm>
          <a:prstGeom prst="rect">
            <a:avLst/>
          </a:prstGeom>
        </p:spPr>
      </p:pic>
    </p:spTree>
    <p:extLst>
      <p:ext uri="{BB962C8B-B14F-4D97-AF65-F5344CB8AC3E}">
        <p14:creationId xmlns:p14="http://schemas.microsoft.com/office/powerpoint/2010/main" val="3062210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DEF484AF-FC65-40DA-923D-2E1871CDDEEC}"/>
              </a:ext>
            </a:extLst>
          </p:cNvPr>
          <p:cNvGraphicFramePr>
            <a:graphicFrameLocks/>
          </p:cNvGraphicFramePr>
          <p:nvPr/>
        </p:nvGraphicFramePr>
        <p:xfrm>
          <a:off x="2390774" y="1686153"/>
          <a:ext cx="4064199" cy="2992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872643EE-27BA-4A90-A8DD-69B97CE4B700}"/>
              </a:ext>
            </a:extLst>
          </p:cNvPr>
          <p:cNvSpPr/>
          <p:nvPr/>
        </p:nvSpPr>
        <p:spPr>
          <a:xfrm>
            <a:off x="5814642" y="3641554"/>
            <a:ext cx="1448696" cy="871713"/>
          </a:xfrm>
          <a:prstGeom prst="rect">
            <a:avLst/>
          </a:prstGeom>
        </p:spPr>
        <p:txBody>
          <a:bodyPr wrap="square">
            <a:spAutoFit/>
          </a:bodyPr>
          <a:lstStyle/>
          <a:p>
            <a:pPr fontAlgn="base">
              <a:spcBef>
                <a:spcPct val="0"/>
              </a:spcBef>
              <a:spcAft>
                <a:spcPct val="0"/>
              </a:spcAft>
            </a:pPr>
            <a:r>
              <a:rPr lang="en-US" sz="1013" dirty="0">
                <a:solidFill>
                  <a:prstClr val="black"/>
                </a:solidFill>
                <a:latin typeface="Arial" charset="0"/>
                <a:ea typeface="ＭＳ Ｐゴシック" charset="0"/>
                <a:cs typeface="Arial" charset="0"/>
              </a:rPr>
              <a:t>Izumi S and Fromme EK, Journal of Palliative Medicine. March 2017, 20(3): 220-221.</a:t>
            </a:r>
          </a:p>
        </p:txBody>
      </p:sp>
      <p:sp>
        <p:nvSpPr>
          <p:cNvPr id="9" name="TextBox 8">
            <a:extLst>
              <a:ext uri="{FF2B5EF4-FFF2-40B4-BE49-F238E27FC236}">
                <a16:creationId xmlns:a16="http://schemas.microsoft.com/office/drawing/2014/main" id="{F80D3F31-0C40-4D07-A213-1D2861FCC2B2}"/>
              </a:ext>
            </a:extLst>
          </p:cNvPr>
          <p:cNvSpPr txBox="1"/>
          <p:nvPr/>
        </p:nvSpPr>
        <p:spPr>
          <a:xfrm rot="18279379">
            <a:off x="4001088" y="3018283"/>
            <a:ext cx="3390900" cy="404085"/>
          </a:xfrm>
          <a:prstGeom prst="rect">
            <a:avLst/>
          </a:prstGeom>
          <a:noFill/>
        </p:spPr>
        <p:txBody>
          <a:bodyPr wrap="square" rtlCol="0">
            <a:spAutoFit/>
          </a:bodyPr>
          <a:lstStyle/>
          <a:p>
            <a:pPr fontAlgn="base">
              <a:spcBef>
                <a:spcPct val="0"/>
              </a:spcBef>
              <a:spcAft>
                <a:spcPct val="0"/>
              </a:spcAft>
            </a:pPr>
            <a:r>
              <a:rPr lang="en-US" sz="1013" dirty="0">
                <a:solidFill>
                  <a:prstClr val="black"/>
                </a:solidFill>
                <a:latin typeface="Arial" charset="0"/>
                <a:ea typeface="ＭＳ Ｐゴシック" charset="0"/>
                <a:cs typeface="Arial" charset="0"/>
              </a:rPr>
              <a:t>ONGOING CONVERSATIONS AND DOCUMENTATION</a:t>
            </a:r>
          </a:p>
        </p:txBody>
      </p:sp>
      <p:sp>
        <p:nvSpPr>
          <p:cNvPr id="2" name="TextBox 1">
            <a:extLst>
              <a:ext uri="{FF2B5EF4-FFF2-40B4-BE49-F238E27FC236}">
                <a16:creationId xmlns:a16="http://schemas.microsoft.com/office/drawing/2014/main" id="{431A4E16-7AA4-4AB1-8F92-845256E65408}"/>
              </a:ext>
            </a:extLst>
          </p:cNvPr>
          <p:cNvSpPr txBox="1"/>
          <p:nvPr/>
        </p:nvSpPr>
        <p:spPr>
          <a:xfrm rot="3385079">
            <a:off x="1466342" y="3011811"/>
            <a:ext cx="3390900" cy="559961"/>
          </a:xfrm>
          <a:prstGeom prst="rect">
            <a:avLst/>
          </a:prstGeom>
          <a:noFill/>
        </p:spPr>
        <p:txBody>
          <a:bodyPr wrap="square" rtlCol="0">
            <a:spAutoFit/>
          </a:bodyPr>
          <a:lstStyle/>
          <a:p>
            <a:pPr algn="ctr" fontAlgn="base">
              <a:spcBef>
                <a:spcPct val="0"/>
              </a:spcBef>
              <a:spcAft>
                <a:spcPct val="0"/>
              </a:spcAft>
            </a:pPr>
            <a:r>
              <a:rPr lang="en-US" sz="1013" dirty="0">
                <a:solidFill>
                  <a:prstClr val="black"/>
                </a:solidFill>
                <a:latin typeface="Arial" charset="0"/>
                <a:ea typeface="ＭＳ Ｐゴシック" charset="0"/>
                <a:cs typeface="Arial" charset="0"/>
              </a:rPr>
              <a:t>HEALTH TRAJECTORY</a:t>
            </a:r>
          </a:p>
          <a:p>
            <a:pPr fontAlgn="base">
              <a:spcBef>
                <a:spcPct val="0"/>
              </a:spcBef>
              <a:spcAft>
                <a:spcPct val="0"/>
              </a:spcAft>
            </a:pPr>
            <a:r>
              <a:rPr lang="en-US" sz="1013" dirty="0">
                <a:solidFill>
                  <a:prstClr val="black"/>
                </a:solidFill>
                <a:latin typeface="Arial" charset="0"/>
                <a:ea typeface="ＭＳ Ｐゴシック" charset="0"/>
                <a:cs typeface="Arial" charset="0"/>
              </a:rPr>
              <a:t>HEALTHY------------------------ILL--------------END-OF-LIFE</a:t>
            </a:r>
          </a:p>
        </p:txBody>
      </p:sp>
    </p:spTree>
    <p:extLst>
      <p:ext uri="{BB962C8B-B14F-4D97-AF65-F5344CB8AC3E}">
        <p14:creationId xmlns:p14="http://schemas.microsoft.com/office/powerpoint/2010/main" val="169669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E595F-9BF9-4C1D-87FD-7714A5B8F375}"/>
              </a:ext>
            </a:extLst>
          </p:cNvPr>
          <p:cNvSpPr/>
          <p:nvPr/>
        </p:nvSpPr>
        <p:spPr>
          <a:xfrm>
            <a:off x="533400" y="1575133"/>
            <a:ext cx="8064499" cy="2862322"/>
          </a:xfrm>
          <a:prstGeom prst="rect">
            <a:avLst/>
          </a:prstGeom>
        </p:spPr>
        <p:txBody>
          <a:bodyPr wrap="square">
            <a:spAutoFit/>
          </a:bodyPr>
          <a:lstStyle/>
          <a:p>
            <a:pPr algn="ctr"/>
            <a:r>
              <a:rPr lang="en-US" sz="6000" dirty="0">
                <a:solidFill>
                  <a:schemeClr val="bg1"/>
                </a:solidFill>
                <a:latin typeface="+mj-lt"/>
              </a:rPr>
              <a:t>Helping people share their wishes for care through the end of life</a:t>
            </a:r>
          </a:p>
        </p:txBody>
      </p:sp>
      <p:sp>
        <p:nvSpPr>
          <p:cNvPr id="6" name="Title 5">
            <a:extLst>
              <a:ext uri="{FF2B5EF4-FFF2-40B4-BE49-F238E27FC236}">
                <a16:creationId xmlns:a16="http://schemas.microsoft.com/office/drawing/2014/main" id="{05E3DF07-8DCD-4AF9-8AAE-81C662250EDD}"/>
              </a:ext>
            </a:extLst>
          </p:cNvPr>
          <p:cNvSpPr>
            <a:spLocks noGrp="1"/>
          </p:cNvSpPr>
          <p:nvPr>
            <p:ph type="ctrTitle"/>
          </p:nvPr>
        </p:nvSpPr>
        <p:spPr>
          <a:xfrm>
            <a:off x="1371600" y="1958748"/>
            <a:ext cx="6019800" cy="2012859"/>
          </a:xfrm>
        </p:spPr>
        <p:txBody>
          <a:bodyPr/>
          <a:lstStyle/>
          <a:p>
            <a:r>
              <a:rPr lang="en-US" sz="4000" dirty="0">
                <a:solidFill>
                  <a:schemeClr val="tx1"/>
                </a:solidFill>
                <a:latin typeface="+mn-lt"/>
                <a:ea typeface="+mn-ea"/>
                <a:cs typeface="+mn-cs"/>
              </a:rPr>
              <a:t>Helping people share their wishes for care through the end of life</a:t>
            </a:r>
            <a:br>
              <a:rPr lang="en-US" sz="3600" dirty="0">
                <a:solidFill>
                  <a:schemeClr val="tx1">
                    <a:lumMod val="50000"/>
                  </a:schemeClr>
                </a:solidFill>
                <a:latin typeface="+mj-lt"/>
              </a:rPr>
            </a:br>
            <a:endParaRPr lang="en-US" sz="3600" dirty="0">
              <a:solidFill>
                <a:schemeClr val="tx1">
                  <a:lumMod val="50000"/>
                </a:schemeClr>
              </a:solidFill>
            </a:endParaRPr>
          </a:p>
        </p:txBody>
      </p:sp>
      <p:sp>
        <p:nvSpPr>
          <p:cNvPr id="7" name="Slide Number Placeholder 1">
            <a:extLst>
              <a:ext uri="{FF2B5EF4-FFF2-40B4-BE49-F238E27FC236}">
                <a16:creationId xmlns:a16="http://schemas.microsoft.com/office/drawing/2014/main" id="{E7CB8DDA-58E1-4D15-94F7-987D1313FFF2}"/>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5</a:t>
            </a:fld>
            <a:endParaRPr lang="en-US" sz="900" dirty="0">
              <a:solidFill>
                <a:srgbClr val="8C9BA3"/>
              </a:solidFill>
            </a:endParaRPr>
          </a:p>
        </p:txBody>
      </p:sp>
    </p:spTree>
    <p:extLst>
      <p:ext uri="{BB962C8B-B14F-4D97-AF65-F5344CB8AC3E}">
        <p14:creationId xmlns:p14="http://schemas.microsoft.com/office/powerpoint/2010/main" val="138555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EB58-4E70-4CAE-BAE5-8156CB28C32E}"/>
              </a:ext>
            </a:extLst>
          </p:cNvPr>
          <p:cNvSpPr>
            <a:spLocks noGrp="1"/>
          </p:cNvSpPr>
          <p:nvPr>
            <p:ph type="title"/>
          </p:nvPr>
        </p:nvSpPr>
        <p:spPr/>
        <p:txBody>
          <a:bodyPr>
            <a:normAutofit/>
          </a:bodyPr>
          <a:lstStyle/>
          <a:p>
            <a:r>
              <a:rPr lang="en-US" dirty="0"/>
              <a:t>Why talking matters</a:t>
            </a:r>
          </a:p>
        </p:txBody>
      </p:sp>
      <p:sp>
        <p:nvSpPr>
          <p:cNvPr id="3" name="Content Placeholder 2">
            <a:extLst>
              <a:ext uri="{FF2B5EF4-FFF2-40B4-BE49-F238E27FC236}">
                <a16:creationId xmlns:a16="http://schemas.microsoft.com/office/drawing/2014/main" id="{D853BFBF-A0A1-44A5-BFC4-59F4045D504F}"/>
              </a:ext>
            </a:extLst>
          </p:cNvPr>
          <p:cNvSpPr>
            <a:spLocks noGrp="1"/>
          </p:cNvSpPr>
          <p:nvPr>
            <p:ph idx="1"/>
          </p:nvPr>
        </p:nvSpPr>
        <p:spPr/>
        <p:txBody>
          <a:bodyPr>
            <a:normAutofit/>
          </a:bodyPr>
          <a:lstStyle/>
          <a:p>
            <a:pPr marL="428625" indent="-428625">
              <a:buFont typeface="Arial" panose="020B0604020202020204" pitchFamily="34" charset="0"/>
              <a:buChar char="•"/>
            </a:pPr>
            <a:r>
              <a:rPr lang="en-US" sz="2800" dirty="0"/>
              <a:t>We can’t plan for everything. But we </a:t>
            </a:r>
            <a:r>
              <a:rPr lang="en-US" sz="2800" i="1" dirty="0"/>
              <a:t>can</a:t>
            </a:r>
            <a:r>
              <a:rPr lang="en-US" sz="2800" dirty="0"/>
              <a:t> share what matters to us with the people who matter most to us. </a:t>
            </a:r>
          </a:p>
          <a:p>
            <a:pPr marL="428625" indent="-428625">
              <a:buFont typeface="Arial" panose="020B0604020202020204" pitchFamily="34" charset="0"/>
              <a:buChar char="•"/>
            </a:pPr>
            <a:r>
              <a:rPr lang="en-US" sz="2800" dirty="0"/>
              <a:t>Talking creates the foundation of a care plan built on our values—a plan that will be available when the need arises.</a:t>
            </a:r>
          </a:p>
          <a:p>
            <a:endParaRPr lang="en-US" sz="1800" dirty="0"/>
          </a:p>
        </p:txBody>
      </p:sp>
      <p:sp>
        <p:nvSpPr>
          <p:cNvPr id="4" name="Slide Number Placeholder 1">
            <a:extLst>
              <a:ext uri="{FF2B5EF4-FFF2-40B4-BE49-F238E27FC236}">
                <a16:creationId xmlns:a16="http://schemas.microsoft.com/office/drawing/2014/main" id="{94BA12DB-C320-4535-9609-FE5140E400E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6</a:t>
            </a:fld>
            <a:endParaRPr lang="en-US" sz="900" dirty="0">
              <a:solidFill>
                <a:srgbClr val="8C9BA3"/>
              </a:solidFill>
            </a:endParaRPr>
          </a:p>
        </p:txBody>
      </p:sp>
    </p:spTree>
    <p:extLst>
      <p:ext uri="{BB962C8B-B14F-4D97-AF65-F5344CB8AC3E}">
        <p14:creationId xmlns:p14="http://schemas.microsoft.com/office/powerpoint/2010/main" val="232896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6E25-9C7E-4194-A8DA-27395A74AA7A}"/>
              </a:ext>
            </a:extLst>
          </p:cNvPr>
          <p:cNvSpPr>
            <a:spLocks noGrp="1"/>
          </p:cNvSpPr>
          <p:nvPr>
            <p:ph type="title"/>
          </p:nvPr>
        </p:nvSpPr>
        <p:spPr/>
        <p:txBody>
          <a:bodyPr>
            <a:normAutofit/>
          </a:bodyPr>
          <a:lstStyle/>
          <a:p>
            <a:r>
              <a:rPr lang="en-US" dirty="0"/>
              <a:t>Listening matters too</a:t>
            </a:r>
          </a:p>
        </p:txBody>
      </p:sp>
      <p:pic>
        <p:nvPicPr>
          <p:cNvPr id="6" name="Content Placeholder 5" descr="A statue in front of a brick building&#10;&#10;Description automatically generated">
            <a:extLst>
              <a:ext uri="{FF2B5EF4-FFF2-40B4-BE49-F238E27FC236}">
                <a16:creationId xmlns:a16="http://schemas.microsoft.com/office/drawing/2014/main" id="{B0836973-B0E0-44D8-B6A5-5D687988ED7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39761" y="1396315"/>
            <a:ext cx="3126260" cy="4168347"/>
          </a:xfrm>
        </p:spPr>
      </p:pic>
      <p:sp>
        <p:nvSpPr>
          <p:cNvPr id="7" name="TextBox 6">
            <a:extLst>
              <a:ext uri="{FF2B5EF4-FFF2-40B4-BE49-F238E27FC236}">
                <a16:creationId xmlns:a16="http://schemas.microsoft.com/office/drawing/2014/main" id="{937F0021-BAF3-4B79-B18C-6DE9623EEBE5}"/>
              </a:ext>
            </a:extLst>
          </p:cNvPr>
          <p:cNvSpPr txBox="1"/>
          <p:nvPr/>
        </p:nvSpPr>
        <p:spPr>
          <a:xfrm>
            <a:off x="3120389" y="5638892"/>
            <a:ext cx="2996205" cy="369332"/>
          </a:xfrm>
          <a:prstGeom prst="rect">
            <a:avLst/>
          </a:prstGeom>
          <a:noFill/>
        </p:spPr>
        <p:txBody>
          <a:bodyPr wrap="square" rtlCol="0">
            <a:spAutoFit/>
          </a:bodyPr>
          <a:lstStyle>
            <a:defPPr>
              <a:defRPr lang="en-US"/>
            </a:defPPr>
            <a:lvl1pPr>
              <a:defRPr sz="900">
                <a:solidFill>
                  <a:schemeClr val="tx1">
                    <a:lumMod val="50000"/>
                  </a:schemeClr>
                </a:solidFill>
              </a:defRPr>
            </a:lvl1pPr>
          </a:lstStyle>
          <a:p>
            <a:r>
              <a:rPr lang="en-US" dirty="0">
                <a:solidFill>
                  <a:schemeClr val="tx1"/>
                </a:solidFill>
                <a:hlinkClick r:id="rId4" tooltip="https://courses.lumenlearning.com/boundless-communications/chapter/understanding-listening/">
                  <a:extLst>
                    <a:ext uri="{A12FA001-AC4F-418D-AE19-62706E023703}">
                      <ahyp:hlinkClr xmlns:ahyp="http://schemas.microsoft.com/office/drawing/2018/hyperlinkcolor" val="tx"/>
                    </a:ext>
                  </a:extLst>
                </a:hlinkClick>
              </a:rPr>
              <a:t>This Photo</a:t>
            </a:r>
            <a:r>
              <a:rPr lang="en-US" dirty="0">
                <a:solidFill>
                  <a:schemeClr val="tx1"/>
                </a:solidFill>
              </a:rPr>
              <a:t> by Unknown Author is licensed under </a:t>
            </a:r>
            <a:r>
              <a:rPr lang="en-US" dirty="0">
                <a:solidFill>
                  <a:schemeClr val="tx1"/>
                </a:solidFill>
                <a:hlinkClick r:id="rId5" tooltip="https://creativecommons.org/licenses/by-sa/3.0/">
                  <a:extLst>
                    <a:ext uri="{A12FA001-AC4F-418D-AE19-62706E023703}">
                      <ahyp:hlinkClr xmlns:ahyp="http://schemas.microsoft.com/office/drawing/2018/hyperlinkcolor" val="tx"/>
                    </a:ext>
                  </a:extLst>
                </a:hlinkClick>
              </a:rPr>
              <a:t>CC BY-SA</a:t>
            </a:r>
            <a:endParaRPr lang="en-US" dirty="0">
              <a:solidFill>
                <a:schemeClr val="tx1"/>
              </a:solidFill>
            </a:endParaRPr>
          </a:p>
        </p:txBody>
      </p:sp>
      <p:sp>
        <p:nvSpPr>
          <p:cNvPr id="8" name="Slide Number Placeholder 1">
            <a:extLst>
              <a:ext uri="{FF2B5EF4-FFF2-40B4-BE49-F238E27FC236}">
                <a16:creationId xmlns:a16="http://schemas.microsoft.com/office/drawing/2014/main" id="{463BC3E5-5BB1-4DA9-AB80-A0907323223E}"/>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7</a:t>
            </a:fld>
            <a:endParaRPr lang="en-US" sz="900" dirty="0">
              <a:solidFill>
                <a:srgbClr val="8C9BA3"/>
              </a:solidFill>
            </a:endParaRPr>
          </a:p>
        </p:txBody>
      </p:sp>
    </p:spTree>
    <p:extLst>
      <p:ext uri="{BB962C8B-B14F-4D97-AF65-F5344CB8AC3E}">
        <p14:creationId xmlns:p14="http://schemas.microsoft.com/office/powerpoint/2010/main" val="308207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FD7424-E415-48C7-B82E-B551569D6341}"/>
              </a:ext>
            </a:extLst>
          </p:cNvPr>
          <p:cNvSpPr>
            <a:spLocks noGrp="1"/>
          </p:cNvSpPr>
          <p:nvPr>
            <p:ph type="ctrTitle"/>
          </p:nvPr>
        </p:nvSpPr>
        <p:spPr>
          <a:xfrm>
            <a:off x="1306286" y="2053239"/>
            <a:ext cx="6019800" cy="2751522"/>
          </a:xfrm>
          <a:prstGeom prst="rect">
            <a:avLst/>
          </a:prstGeom>
        </p:spPr>
        <p:txBody>
          <a:bodyPr anchor="t">
            <a:normAutofit/>
          </a:bodyPr>
          <a:lstStyle/>
          <a:p>
            <a:r>
              <a:rPr lang="en-US" sz="4000" dirty="0">
                <a:solidFill>
                  <a:schemeClr val="tx1"/>
                </a:solidFill>
                <a:latin typeface="+mn-lt"/>
                <a:ea typeface="+mn-ea"/>
                <a:cs typeface="+mn-cs"/>
              </a:rPr>
              <a:t>Our ultimate goal, after all, is not a good death but a good life to the very end.</a:t>
            </a:r>
            <a:br>
              <a:rPr lang="en-US" sz="4000" dirty="0">
                <a:solidFill>
                  <a:schemeClr val="tx1"/>
                </a:solidFill>
                <a:latin typeface="+mn-lt"/>
                <a:ea typeface="+mn-ea"/>
                <a:cs typeface="+mn-cs"/>
              </a:rPr>
            </a:br>
            <a:r>
              <a:rPr lang="en-US" sz="4000" dirty="0">
                <a:solidFill>
                  <a:schemeClr val="tx1"/>
                </a:solidFill>
                <a:latin typeface="+mn-lt"/>
                <a:ea typeface="+mn-ea"/>
                <a:cs typeface="+mn-cs"/>
              </a:rPr>
              <a:t> 			</a:t>
            </a:r>
            <a:r>
              <a:rPr lang="en-US" sz="3000" dirty="0"/>
              <a:t>	~ Atul Gawande</a:t>
            </a:r>
          </a:p>
        </p:txBody>
      </p:sp>
      <p:sp>
        <p:nvSpPr>
          <p:cNvPr id="4" name="Slide Number Placeholder 1">
            <a:extLst>
              <a:ext uri="{FF2B5EF4-FFF2-40B4-BE49-F238E27FC236}">
                <a16:creationId xmlns:a16="http://schemas.microsoft.com/office/drawing/2014/main" id="{59DDB004-9F62-4F0A-9002-B2B7C8D5C2F9}"/>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8</a:t>
            </a:fld>
            <a:endParaRPr lang="en-US" sz="900" dirty="0">
              <a:solidFill>
                <a:srgbClr val="8C9BA3"/>
              </a:solidFill>
            </a:endParaRPr>
          </a:p>
        </p:txBody>
      </p:sp>
    </p:spTree>
    <p:extLst>
      <p:ext uri="{BB962C8B-B14F-4D97-AF65-F5344CB8AC3E}">
        <p14:creationId xmlns:p14="http://schemas.microsoft.com/office/powerpoint/2010/main" val="174887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1A52-0113-4D04-B81B-3051A94FE532}"/>
              </a:ext>
            </a:extLst>
          </p:cNvPr>
          <p:cNvSpPr>
            <a:spLocks noGrp="1"/>
          </p:cNvSpPr>
          <p:nvPr>
            <p:ph type="title"/>
          </p:nvPr>
        </p:nvSpPr>
        <p:spPr/>
        <p:txBody>
          <a:bodyPr>
            <a:normAutofit/>
          </a:bodyPr>
          <a:lstStyle/>
          <a:p>
            <a:r>
              <a:rPr lang="en-US" dirty="0"/>
              <a:t>Our website</a:t>
            </a:r>
          </a:p>
        </p:txBody>
      </p:sp>
      <p:pic>
        <p:nvPicPr>
          <p:cNvPr id="8" name="Picture 7">
            <a:extLst>
              <a:ext uri="{FF2B5EF4-FFF2-40B4-BE49-F238E27FC236}">
                <a16:creationId xmlns:a16="http://schemas.microsoft.com/office/drawing/2014/main" id="{98DBB9EE-9AE3-4DA0-82EC-1D06D1DD2A62}"/>
              </a:ext>
            </a:extLst>
          </p:cNvPr>
          <p:cNvPicPr>
            <a:picLocks noChangeAspect="1"/>
          </p:cNvPicPr>
          <p:nvPr/>
        </p:nvPicPr>
        <p:blipFill>
          <a:blip r:embed="rId3"/>
          <a:stretch>
            <a:fillRect/>
          </a:stretch>
        </p:blipFill>
        <p:spPr>
          <a:xfrm>
            <a:off x="284503" y="2000249"/>
            <a:ext cx="8733532" cy="3696215"/>
          </a:xfrm>
          <a:prstGeom prst="rect">
            <a:avLst/>
          </a:prstGeom>
        </p:spPr>
      </p:pic>
      <p:sp>
        <p:nvSpPr>
          <p:cNvPr id="4" name="Slide Number Placeholder 1">
            <a:extLst>
              <a:ext uri="{FF2B5EF4-FFF2-40B4-BE49-F238E27FC236}">
                <a16:creationId xmlns:a16="http://schemas.microsoft.com/office/drawing/2014/main" id="{8FB2D419-C2F5-4241-8384-619C2B3BC191}"/>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9</a:t>
            </a:fld>
            <a:endParaRPr lang="en-US" sz="900" dirty="0">
              <a:solidFill>
                <a:srgbClr val="8C9BA3"/>
              </a:solidFill>
            </a:endParaRPr>
          </a:p>
        </p:txBody>
      </p:sp>
    </p:spTree>
    <p:extLst>
      <p:ext uri="{BB962C8B-B14F-4D97-AF65-F5344CB8AC3E}">
        <p14:creationId xmlns:p14="http://schemas.microsoft.com/office/powerpoint/2010/main" val="12702201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Office Theme">
  <a:themeElements>
    <a:clrScheme name="IHI Colors 1">
      <a:dk1>
        <a:srgbClr val="455560"/>
      </a:dk1>
      <a:lt1>
        <a:srgbClr val="FFFFFF"/>
      </a:lt1>
      <a:dk2>
        <a:srgbClr val="009FC3"/>
      </a:dk2>
      <a:lt2>
        <a:srgbClr val="FFFFFF"/>
      </a:lt2>
      <a:accent1>
        <a:srgbClr val="11D4FF"/>
      </a:accent1>
      <a:accent2>
        <a:srgbClr val="FF4D00"/>
      </a:accent2>
      <a:accent3>
        <a:srgbClr val="F6E70F"/>
      </a:accent3>
      <a:accent4>
        <a:srgbClr val="6F8798"/>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I-PPT Template 16x9 - Citation" id="{AFE95EF3-3DB4-47F4-845C-EEBE3BDFAF7B}" vid="{4F0B00D5-BDDE-49D7-A3E0-8F9D42480A6A}"/>
    </a:ext>
  </a:extLst>
</a:theme>
</file>

<file path=ppt/theme/theme2.xml><?xml version="1.0" encoding="utf-8"?>
<a:theme xmlns:a="http://schemas.openxmlformats.org/drawingml/2006/main" name="TCP 16x9">
  <a:themeElements>
    <a:clrScheme name="508 Compliant">
      <a:dk1>
        <a:srgbClr val="455660"/>
      </a:dk1>
      <a:lt1>
        <a:srgbClr val="FFFFFF"/>
      </a:lt1>
      <a:dk2>
        <a:srgbClr val="357E8D"/>
      </a:dk2>
      <a:lt2>
        <a:srgbClr val="8CC63E"/>
      </a:lt2>
      <a:accent1>
        <a:srgbClr val="7299C6"/>
      </a:accent1>
      <a:accent2>
        <a:srgbClr val="009FC2"/>
      </a:accent2>
      <a:accent3>
        <a:srgbClr val="72C6A1"/>
      </a:accent3>
      <a:accent4>
        <a:srgbClr val="9CD4E4"/>
      </a:accent4>
      <a:accent5>
        <a:srgbClr val="777779"/>
      </a:accent5>
      <a:accent6>
        <a:srgbClr val="DFE0CE"/>
      </a:accent6>
      <a:hlink>
        <a:srgbClr val="357E8D"/>
      </a:hlink>
      <a:folHlink>
        <a:srgbClr val="357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7472" indent="-347472">
          <a:spcBef>
            <a:spcPts val="576"/>
          </a:spcBef>
          <a:buBlip>
            <a:blip xmlns:r="http://schemas.openxmlformats.org/officeDocument/2006/relationships" r:embed="rId1"/>
          </a:buBlip>
          <a:defRPr dirty="0" err="1" smtClean="0"/>
        </a:defPPr>
      </a:lstStyle>
    </a:txDef>
  </a:objectDefaults>
  <a:extraClrSchemeLst/>
  <a:extLst>
    <a:ext uri="{05A4C25C-085E-4340-85A3-A5531E510DB2}">
      <thm15:themeFamily xmlns:thm15="http://schemas.microsoft.com/office/thememl/2012/main" name="TCP 16x9" id="{AF88BF07-29F6-4AE7-9BD1-FD328AB416B0}" vid="{1966A5C4-4496-43BA-9B91-69809F10EE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HI Colors 1">
    <a:dk1>
      <a:srgbClr val="455560"/>
    </a:dk1>
    <a:lt1>
      <a:srgbClr val="FFFFFF"/>
    </a:lt1>
    <a:dk2>
      <a:srgbClr val="009FC3"/>
    </a:dk2>
    <a:lt2>
      <a:srgbClr val="FFFFFF"/>
    </a:lt2>
    <a:accent1>
      <a:srgbClr val="11D4FF"/>
    </a:accent1>
    <a:accent2>
      <a:srgbClr val="FF4D00"/>
    </a:accent2>
    <a:accent3>
      <a:srgbClr val="F6E70F"/>
    </a:accent3>
    <a:accent4>
      <a:srgbClr val="6F8798"/>
    </a:accent4>
    <a:accent5>
      <a:srgbClr val="D6F8FF"/>
    </a:accent5>
    <a:accent6>
      <a:srgbClr val="A5A5A5"/>
    </a:accent6>
    <a:hlink>
      <a:srgbClr val="11D4FF"/>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67D2E5533AFB458D76369280E50886" ma:contentTypeVersion="14" ma:contentTypeDescription="Create a new document." ma:contentTypeScope="" ma:versionID="98d063436c83ec619daab8cd512c9d5d">
  <xsd:schema xmlns:xsd="http://www.w3.org/2001/XMLSchema" xmlns:xs="http://www.w3.org/2001/XMLSchema" xmlns:p="http://schemas.microsoft.com/office/2006/metadata/properties" xmlns:ns1="http://schemas.microsoft.com/sharepoint/v3" xmlns:ns2="e199e7d1-6e79-497e-ba8e-f1af98673971" xmlns:ns3="d0f7cc75-9e56-436c-8828-e6ad7336cbfc" targetNamespace="http://schemas.microsoft.com/office/2006/metadata/properties" ma:root="true" ma:fieldsID="702c7e0ac25cc5c2fe6cf2b8128edf34" ns1:_="" ns2:_="" ns3:_="">
    <xsd:import namespace="http://schemas.microsoft.com/sharepoint/v3"/>
    <xsd:import namespace="e199e7d1-6e79-497e-ba8e-f1af98673971"/>
    <xsd:import namespace="d0f7cc75-9e56-436c-8828-e6ad7336cb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99e7d1-6e79-497e-ba8e-f1af98673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f7cc75-9e56-436c-8828-e6ad7336cb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E868C-57FE-4A16-A638-7D8B7E5D148A}">
  <ds:schemaRefs>
    <ds:schemaRef ds:uri="http://schemas.microsoft.com/sharepoint/v3/contenttype/forms"/>
  </ds:schemaRefs>
</ds:datastoreItem>
</file>

<file path=customXml/itemProps2.xml><?xml version="1.0" encoding="utf-8"?>
<ds:datastoreItem xmlns:ds="http://schemas.openxmlformats.org/officeDocument/2006/customXml" ds:itemID="{544C7BAF-7B67-4904-A62C-A374FC0189C6}">
  <ds:schemaRefs>
    <ds:schemaRef ds:uri="24013d88-921f-439b-b3e7-588c640a8962"/>
    <ds:schemaRef ds:uri="28a385c7-fe64-4395-840b-8aaddc0b28b4"/>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www.w3.org/XML/1998/namespace"/>
    <ds:schemaRef ds:uri="http://purl.org/dc/dcmitype/"/>
    <ds:schemaRef ds:uri="http://schemas.microsoft.com/sharepoint/v3"/>
  </ds:schemaRefs>
</ds:datastoreItem>
</file>

<file path=customXml/itemProps3.xml><?xml version="1.0" encoding="utf-8"?>
<ds:datastoreItem xmlns:ds="http://schemas.openxmlformats.org/officeDocument/2006/customXml" ds:itemID="{CB1D83DB-556A-4EEF-A6B0-1728B1AA0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99e7d1-6e79-497e-ba8e-f1af98673971"/>
    <ds:schemaRef ds:uri="d0f7cc75-9e56-436c-8828-e6ad7336c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IHI PPT Template 16x9 Widescreen (2)</Template>
  <TotalTime>128</TotalTime>
  <Words>8397</Words>
  <Application>Microsoft Office PowerPoint</Application>
  <PresentationFormat>On-screen Show (4:3)</PresentationFormat>
  <Paragraphs>421</Paragraphs>
  <Slides>41</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Arvo</vt:lpstr>
      <vt:lpstr>Calibri</vt:lpstr>
      <vt:lpstr>Franklin Gothic Book</vt:lpstr>
      <vt:lpstr>Georgia</vt:lpstr>
      <vt:lpstr>Roboto</vt:lpstr>
      <vt:lpstr>Roboto Medium</vt:lpstr>
      <vt:lpstr>Symbol</vt:lpstr>
      <vt:lpstr>Office Theme</vt:lpstr>
      <vt:lpstr>TCP 16x9</vt:lpstr>
      <vt:lpstr>PowerPoint Presentation</vt:lpstr>
      <vt:lpstr>My story</vt:lpstr>
      <vt:lpstr>Introductions &amp; stories</vt:lpstr>
      <vt:lpstr>ABC News video</vt:lpstr>
      <vt:lpstr>Helping people share their wishes for care through the end of life </vt:lpstr>
      <vt:lpstr>Why talking matters</vt:lpstr>
      <vt:lpstr>Listening matters too</vt:lpstr>
      <vt:lpstr>Our ultimate goal, after all, is not a good death but a good life to the very end.      ~ Atul Gawande</vt:lpstr>
      <vt:lpstr>Our website</vt:lpstr>
      <vt:lpstr>Free tools (in multiple languages)</vt:lpstr>
      <vt:lpstr>Free tools (in multiple languages)</vt:lpstr>
      <vt:lpstr>Personal stories</vt:lpstr>
      <vt:lpstr>Practice makes perfect video</vt:lpstr>
      <vt:lpstr>The Conversation Starts with You</vt:lpstr>
      <vt:lpstr>Setting the table</vt:lpstr>
      <vt:lpstr>The Starter Guide: Preparation</vt:lpstr>
      <vt:lpstr>What matters to me…</vt:lpstr>
      <vt:lpstr>PowerPoint Presentation</vt:lpstr>
      <vt:lpstr>PowerPoint Presentation</vt:lpstr>
      <vt:lpstr>PowerPoint Presentation</vt:lpstr>
      <vt:lpstr>When to have a conversation</vt:lpstr>
      <vt:lpstr>What did you learn? </vt:lpstr>
      <vt:lpstr>How to start</vt:lpstr>
      <vt:lpstr>PowerPoint Presentation</vt:lpstr>
      <vt:lpstr>Who will speak for you video</vt:lpstr>
      <vt:lpstr>Practice with a partner</vt:lpstr>
      <vt:lpstr>Optional: additional topics</vt:lpstr>
      <vt:lpstr>Tips from the field: role you want</vt:lpstr>
      <vt:lpstr>Tips from the field: type of care</vt:lpstr>
      <vt:lpstr>Tips from the field: roles others may play</vt:lpstr>
      <vt:lpstr>Tips from the field</vt:lpstr>
      <vt:lpstr>Leaving in action</vt:lpstr>
      <vt:lpstr>A change in approach </vt:lpstr>
      <vt:lpstr>Don’t Panic – It’s OK: A letter to my family</vt:lpstr>
      <vt:lpstr>A soul doctor and a jazz singer</vt:lpstr>
      <vt:lpstr>Questions?</vt:lpstr>
      <vt:lpstr>Extra slides</vt:lpstr>
      <vt:lpstr>PowerPoint Presentation</vt:lpstr>
      <vt:lpstr>The conversation continuum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Webster</dc:creator>
  <cp:lastModifiedBy>Patty Webster</cp:lastModifiedBy>
  <cp:revision>1</cp:revision>
  <dcterms:created xsi:type="dcterms:W3CDTF">2021-03-31T11:14:09Z</dcterms:created>
  <dcterms:modified xsi:type="dcterms:W3CDTF">2021-04-07T14:04:52Z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0x0101002567D2E5533AFB458D76369280E50886</vt:lpwstr>
  </property>
</Properties>
</file>