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4"/>
  </p:sldMasterIdLst>
  <p:notesMasterIdLst>
    <p:notesMasterId r:id="rId29"/>
  </p:notesMasterIdLst>
  <p:handoutMasterIdLst>
    <p:handoutMasterId r:id="rId30"/>
  </p:handoutMasterIdLst>
  <p:sldIdLst>
    <p:sldId id="970" r:id="rId5"/>
    <p:sldId id="1053" r:id="rId6"/>
    <p:sldId id="1026" r:id="rId7"/>
    <p:sldId id="713" r:id="rId8"/>
    <p:sldId id="797" r:id="rId9"/>
    <p:sldId id="1113" r:id="rId10"/>
    <p:sldId id="1054" r:id="rId11"/>
    <p:sldId id="675" r:id="rId12"/>
    <p:sldId id="1037" r:id="rId13"/>
    <p:sldId id="1012" r:id="rId14"/>
    <p:sldId id="1013" r:id="rId15"/>
    <p:sldId id="1014" r:id="rId16"/>
    <p:sldId id="1015" r:id="rId17"/>
    <p:sldId id="1310" r:id="rId18"/>
    <p:sldId id="1017" r:id="rId19"/>
    <p:sldId id="1018" r:id="rId20"/>
    <p:sldId id="1019" r:id="rId21"/>
    <p:sldId id="1039" r:id="rId22"/>
    <p:sldId id="1311" r:id="rId23"/>
    <p:sldId id="1040" r:id="rId24"/>
    <p:sldId id="1042" r:id="rId25"/>
    <p:sldId id="1044" r:id="rId26"/>
    <p:sldId id="1043" r:id="rId27"/>
    <p:sldId id="1094" r:id="rId28"/>
  </p:sldIdLst>
  <p:sldSz cx="9144000" cy="6858000" type="screen4x3"/>
  <p:notesSz cx="7010400" cy="92964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44F"/>
    <a:srgbClr val="F9F9F9"/>
    <a:srgbClr val="009EC2"/>
    <a:srgbClr val="FFFFFF"/>
    <a:srgbClr val="FFFFCC"/>
    <a:srgbClr val="8C9BA3"/>
    <a:srgbClr val="89CEAE"/>
    <a:srgbClr val="A4D8BF"/>
    <a:srgbClr val="CCE8D9"/>
    <a:srgbClr val="74C7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65FF03-D670-49BD-8D40-F27CBD1636DC}" v="23" dt="2020-12-09T10:29:03.8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16" autoAdjust="0"/>
    <p:restoredTop sz="52092" autoAdjust="0"/>
  </p:normalViewPr>
  <p:slideViewPr>
    <p:cSldViewPr>
      <p:cViewPr varScale="1">
        <p:scale>
          <a:sx n="34" d="100"/>
          <a:sy n="34" d="100"/>
        </p:scale>
        <p:origin x="2036" y="52"/>
      </p:cViewPr>
      <p:guideLst>
        <p:guide orient="horz" pos="2160"/>
        <p:guide pos="2880"/>
      </p:guideLst>
    </p:cSldViewPr>
  </p:slideViewPr>
  <p:outlineViewPr>
    <p:cViewPr>
      <p:scale>
        <a:sx n="33" d="100"/>
        <a:sy n="33" d="100"/>
      </p:scale>
      <p:origin x="0" y="-28714"/>
    </p:cViewPr>
  </p:outlineViewPr>
  <p:notesTextViewPr>
    <p:cViewPr>
      <p:scale>
        <a:sx n="200" d="100"/>
        <a:sy n="200" d="100"/>
      </p:scale>
      <p:origin x="0" y="0"/>
    </p:cViewPr>
  </p:notesTextViewPr>
  <p:sorterViewPr>
    <p:cViewPr>
      <p:scale>
        <a:sx n="90" d="100"/>
        <a:sy n="90" d="100"/>
      </p:scale>
      <p:origin x="0" y="0"/>
    </p:cViewPr>
  </p:sorterViewPr>
  <p:notesViewPr>
    <p:cSldViewPr>
      <p:cViewPr varScale="1">
        <p:scale>
          <a:sx n="50" d="100"/>
          <a:sy n="50" d="100"/>
        </p:scale>
        <p:origin x="2684" y="28"/>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y Webster" userId="a13ac4df-e17c-45d5-a63d-f1ef6ca89b54" providerId="ADAL" clId="{7965FF03-D670-49BD-8D40-F27CBD1636DC}"/>
    <pc:docChg chg="undo redo custSel addSld delSld modSld sldOrd modMainMaster">
      <pc:chgData name="Patty Webster" userId="a13ac4df-e17c-45d5-a63d-f1ef6ca89b54" providerId="ADAL" clId="{7965FF03-D670-49BD-8D40-F27CBD1636DC}" dt="2020-12-09T10:30:39.189" v="1045" actId="20577"/>
      <pc:docMkLst>
        <pc:docMk/>
      </pc:docMkLst>
      <pc:sldChg chg="modSp add del mod">
        <pc:chgData name="Patty Webster" userId="a13ac4df-e17c-45d5-a63d-f1ef6ca89b54" providerId="ADAL" clId="{7965FF03-D670-49BD-8D40-F27CBD1636DC}" dt="2020-12-09T10:26:50.349" v="697" actId="2696"/>
        <pc:sldMkLst>
          <pc:docMk/>
          <pc:sldMk cId="107824202" sldId="675"/>
        </pc:sldMkLst>
        <pc:spChg chg="mod">
          <ac:chgData name="Patty Webster" userId="a13ac4df-e17c-45d5-a63d-f1ef6ca89b54" providerId="ADAL" clId="{7965FF03-D670-49BD-8D40-F27CBD1636DC}" dt="2020-12-09T09:19:50.576" v="26" actId="27636"/>
          <ac:spMkLst>
            <pc:docMk/>
            <pc:sldMk cId="107824202" sldId="675"/>
            <ac:spMk id="2" creationId="{95611A52-0113-4D04-B81B-3051A94FE532}"/>
          </ac:spMkLst>
        </pc:spChg>
      </pc:sldChg>
      <pc:sldChg chg="add">
        <pc:chgData name="Patty Webster" userId="a13ac4df-e17c-45d5-a63d-f1ef6ca89b54" providerId="ADAL" clId="{7965FF03-D670-49BD-8D40-F27CBD1636DC}" dt="2020-12-09T10:26:58.338" v="698"/>
        <pc:sldMkLst>
          <pc:docMk/>
          <pc:sldMk cId="3171683011" sldId="675"/>
        </pc:sldMkLst>
      </pc:sldChg>
      <pc:sldChg chg="add">
        <pc:chgData name="Patty Webster" userId="a13ac4df-e17c-45d5-a63d-f1ef6ca89b54" providerId="ADAL" clId="{7965FF03-D670-49BD-8D40-F27CBD1636DC}" dt="2020-12-09T09:20:08.473" v="29"/>
        <pc:sldMkLst>
          <pc:docMk/>
          <pc:sldMk cId="1219726357" sldId="713"/>
        </pc:sldMkLst>
      </pc:sldChg>
      <pc:sldChg chg="add del">
        <pc:chgData name="Patty Webster" userId="a13ac4df-e17c-45d5-a63d-f1ef6ca89b54" providerId="ADAL" clId="{7965FF03-D670-49BD-8D40-F27CBD1636DC}" dt="2020-12-09T09:20:04.111" v="28" actId="2696"/>
        <pc:sldMkLst>
          <pc:docMk/>
          <pc:sldMk cId="2055751591" sldId="713"/>
        </pc:sldMkLst>
      </pc:sldChg>
      <pc:sldChg chg="del">
        <pc:chgData name="Patty Webster" userId="a13ac4df-e17c-45d5-a63d-f1ef6ca89b54" providerId="ADAL" clId="{7965FF03-D670-49BD-8D40-F27CBD1636DC}" dt="2020-12-09T09:20:25.875" v="36" actId="47"/>
        <pc:sldMkLst>
          <pc:docMk/>
          <pc:sldMk cId="513673391" sldId="752"/>
        </pc:sldMkLst>
      </pc:sldChg>
      <pc:sldChg chg="del">
        <pc:chgData name="Patty Webster" userId="a13ac4df-e17c-45d5-a63d-f1ef6ca89b54" providerId="ADAL" clId="{7965FF03-D670-49BD-8D40-F27CBD1636DC}" dt="2020-12-09T09:20:26.573" v="37" actId="47"/>
        <pc:sldMkLst>
          <pc:docMk/>
          <pc:sldMk cId="2202125239" sldId="753"/>
        </pc:sldMkLst>
      </pc:sldChg>
      <pc:sldChg chg="del">
        <pc:chgData name="Patty Webster" userId="a13ac4df-e17c-45d5-a63d-f1ef6ca89b54" providerId="ADAL" clId="{7965FF03-D670-49BD-8D40-F27CBD1636DC}" dt="2020-12-09T09:20:21.923" v="31" actId="47"/>
        <pc:sldMkLst>
          <pc:docMk/>
          <pc:sldMk cId="2349081953" sldId="754"/>
        </pc:sldMkLst>
      </pc:sldChg>
      <pc:sldChg chg="del">
        <pc:chgData name="Patty Webster" userId="a13ac4df-e17c-45d5-a63d-f1ef6ca89b54" providerId="ADAL" clId="{7965FF03-D670-49BD-8D40-F27CBD1636DC}" dt="2020-12-09T09:20:23.302" v="32" actId="47"/>
        <pc:sldMkLst>
          <pc:docMk/>
          <pc:sldMk cId="4044622157" sldId="755"/>
        </pc:sldMkLst>
      </pc:sldChg>
      <pc:sldChg chg="add">
        <pc:chgData name="Patty Webster" userId="a13ac4df-e17c-45d5-a63d-f1ef6ca89b54" providerId="ADAL" clId="{7965FF03-D670-49BD-8D40-F27CBD1636DC}" dt="2020-12-09T09:20:08.473" v="29"/>
        <pc:sldMkLst>
          <pc:docMk/>
          <pc:sldMk cId="1126120537" sldId="797"/>
        </pc:sldMkLst>
      </pc:sldChg>
      <pc:sldChg chg="modSp add del mod modNotes">
        <pc:chgData name="Patty Webster" userId="a13ac4df-e17c-45d5-a63d-f1ef6ca89b54" providerId="ADAL" clId="{7965FF03-D670-49BD-8D40-F27CBD1636DC}" dt="2020-12-09T09:20:04.111" v="28" actId="2696"/>
        <pc:sldMkLst>
          <pc:docMk/>
          <pc:sldMk cId="1419765871" sldId="797"/>
        </pc:sldMkLst>
        <pc:spChg chg="mod">
          <ac:chgData name="Patty Webster" userId="a13ac4df-e17c-45d5-a63d-f1ef6ca89b54" providerId="ADAL" clId="{7965FF03-D670-49BD-8D40-F27CBD1636DC}" dt="2020-12-09T09:19:50.544" v="22" actId="27636"/>
          <ac:spMkLst>
            <pc:docMk/>
            <pc:sldMk cId="1419765871" sldId="797"/>
            <ac:spMk id="2" creationId="{45CBEB58-4E70-4CAE-BAE5-8156CB28C32E}"/>
          </ac:spMkLst>
        </pc:spChg>
      </pc:sldChg>
      <pc:sldChg chg="del">
        <pc:chgData name="Patty Webster" userId="a13ac4df-e17c-45d5-a63d-f1ef6ca89b54" providerId="ADAL" clId="{7965FF03-D670-49BD-8D40-F27CBD1636DC}" dt="2020-12-09T09:20:23.853" v="33" actId="47"/>
        <pc:sldMkLst>
          <pc:docMk/>
          <pc:sldMk cId="1279462382" sldId="800"/>
        </pc:sldMkLst>
      </pc:sldChg>
      <pc:sldChg chg="del">
        <pc:chgData name="Patty Webster" userId="a13ac4df-e17c-45d5-a63d-f1ef6ca89b54" providerId="ADAL" clId="{7965FF03-D670-49BD-8D40-F27CBD1636DC}" dt="2020-12-09T09:20:24.437" v="34" actId="47"/>
        <pc:sldMkLst>
          <pc:docMk/>
          <pc:sldMk cId="4133376369" sldId="801"/>
        </pc:sldMkLst>
      </pc:sldChg>
      <pc:sldChg chg="del">
        <pc:chgData name="Patty Webster" userId="a13ac4df-e17c-45d5-a63d-f1ef6ca89b54" providerId="ADAL" clId="{7965FF03-D670-49BD-8D40-F27CBD1636DC}" dt="2020-12-09T09:20:25.424" v="35" actId="47"/>
        <pc:sldMkLst>
          <pc:docMk/>
          <pc:sldMk cId="4074232176" sldId="810"/>
        </pc:sldMkLst>
      </pc:sldChg>
      <pc:sldChg chg="del">
        <pc:chgData name="Patty Webster" userId="a13ac4df-e17c-45d5-a63d-f1ef6ca89b54" providerId="ADAL" clId="{7965FF03-D670-49BD-8D40-F27CBD1636DC}" dt="2020-12-09T09:20:28.032" v="38" actId="47"/>
        <pc:sldMkLst>
          <pc:docMk/>
          <pc:sldMk cId="299606135" sldId="814"/>
        </pc:sldMkLst>
      </pc:sldChg>
      <pc:sldChg chg="modNotesTx">
        <pc:chgData name="Patty Webster" userId="a13ac4df-e17c-45d5-a63d-f1ef6ca89b54" providerId="ADAL" clId="{7965FF03-D670-49BD-8D40-F27CBD1636DC}" dt="2020-12-09T10:30:39.189" v="1045" actId="20577"/>
        <pc:sldMkLst>
          <pc:docMk/>
          <pc:sldMk cId="2210704926" sldId="970"/>
        </pc:sldMkLst>
      </pc:sldChg>
      <pc:sldChg chg="addSp delSp modSp mod">
        <pc:chgData name="Patty Webster" userId="a13ac4df-e17c-45d5-a63d-f1ef6ca89b54" providerId="ADAL" clId="{7965FF03-D670-49BD-8D40-F27CBD1636DC}" dt="2020-12-09T09:40:14.703" v="216" actId="1076"/>
        <pc:sldMkLst>
          <pc:docMk/>
          <pc:sldMk cId="572405239" sldId="1012"/>
        </pc:sldMkLst>
        <pc:picChg chg="del">
          <ac:chgData name="Patty Webster" userId="a13ac4df-e17c-45d5-a63d-f1ef6ca89b54" providerId="ADAL" clId="{7965FF03-D670-49BD-8D40-F27CBD1636DC}" dt="2020-12-09T09:39:25.067" v="206" actId="478"/>
          <ac:picMkLst>
            <pc:docMk/>
            <pc:sldMk cId="572405239" sldId="1012"/>
            <ac:picMk id="2" creationId="{00000000-0000-0000-0000-000000000000}"/>
          </ac:picMkLst>
        </pc:picChg>
        <pc:picChg chg="add del mod">
          <ac:chgData name="Patty Webster" userId="a13ac4df-e17c-45d5-a63d-f1ef6ca89b54" providerId="ADAL" clId="{7965FF03-D670-49BD-8D40-F27CBD1636DC}" dt="2020-12-09T09:40:14.703" v="216" actId="1076"/>
          <ac:picMkLst>
            <pc:docMk/>
            <pc:sldMk cId="572405239" sldId="1012"/>
            <ac:picMk id="4" creationId="{31C593AE-3C5E-46E4-9EA2-28126981A912}"/>
          </ac:picMkLst>
        </pc:picChg>
        <pc:picChg chg="add mod">
          <ac:chgData name="Patty Webster" userId="a13ac4df-e17c-45d5-a63d-f1ef6ca89b54" providerId="ADAL" clId="{7965FF03-D670-49BD-8D40-F27CBD1636DC}" dt="2020-12-09T09:40:12.742" v="215" actId="1076"/>
          <ac:picMkLst>
            <pc:docMk/>
            <pc:sldMk cId="572405239" sldId="1012"/>
            <ac:picMk id="6" creationId="{D46CFC01-DE6E-4270-8A86-E08840C0EBDB}"/>
          </ac:picMkLst>
        </pc:picChg>
      </pc:sldChg>
      <pc:sldChg chg="addSp delSp modSp mod modClrScheme chgLayout">
        <pc:chgData name="Patty Webster" userId="a13ac4df-e17c-45d5-a63d-f1ef6ca89b54" providerId="ADAL" clId="{7965FF03-D670-49BD-8D40-F27CBD1636DC}" dt="2020-12-09T09:40:37.041" v="219" actId="20577"/>
        <pc:sldMkLst>
          <pc:docMk/>
          <pc:sldMk cId="1880953714" sldId="1013"/>
        </pc:sldMkLst>
        <pc:spChg chg="add del mod ord">
          <ac:chgData name="Patty Webster" userId="a13ac4df-e17c-45d5-a63d-f1ef6ca89b54" providerId="ADAL" clId="{7965FF03-D670-49BD-8D40-F27CBD1636DC}" dt="2020-12-09T09:21:13.543" v="41" actId="700"/>
          <ac:spMkLst>
            <pc:docMk/>
            <pc:sldMk cId="1880953714" sldId="1013"/>
            <ac:spMk id="2" creationId="{9E8148D9-2BC5-4269-95FD-3ED8C6037419}"/>
          </ac:spMkLst>
        </pc:spChg>
        <pc:spChg chg="add del mod ord">
          <ac:chgData name="Patty Webster" userId="a13ac4df-e17c-45d5-a63d-f1ef6ca89b54" providerId="ADAL" clId="{7965FF03-D670-49BD-8D40-F27CBD1636DC}" dt="2020-12-09T09:21:13.543" v="41" actId="700"/>
          <ac:spMkLst>
            <pc:docMk/>
            <pc:sldMk cId="1880953714" sldId="1013"/>
            <ac:spMk id="3" creationId="{D657CA2E-FCD0-454F-945E-3DFD129307C7}"/>
          </ac:spMkLst>
        </pc:spChg>
        <pc:spChg chg="add del mod ord">
          <ac:chgData name="Patty Webster" userId="a13ac4df-e17c-45d5-a63d-f1ef6ca89b54" providerId="ADAL" clId="{7965FF03-D670-49BD-8D40-F27CBD1636DC}" dt="2020-12-09T09:22:25.779" v="201" actId="478"/>
          <ac:spMkLst>
            <pc:docMk/>
            <pc:sldMk cId="1880953714" sldId="1013"/>
            <ac:spMk id="4" creationId="{E4B8D83C-8A82-41B5-AEC4-4A88574D8CC9}"/>
          </ac:spMkLst>
        </pc:spChg>
        <pc:spChg chg="add mod ord">
          <ac:chgData name="Patty Webster" userId="a13ac4df-e17c-45d5-a63d-f1ef6ca89b54" providerId="ADAL" clId="{7965FF03-D670-49BD-8D40-F27CBD1636DC}" dt="2020-12-09T09:40:37.041" v="219" actId="20577"/>
          <ac:spMkLst>
            <pc:docMk/>
            <pc:sldMk cId="1880953714" sldId="1013"/>
            <ac:spMk id="6" creationId="{92BB682A-8D99-411F-A84C-4C6DCA69E06C}"/>
          </ac:spMkLst>
        </pc:spChg>
        <pc:spChg chg="add del mod">
          <ac:chgData name="Patty Webster" userId="a13ac4df-e17c-45d5-a63d-f1ef6ca89b54" providerId="ADAL" clId="{7965FF03-D670-49BD-8D40-F27CBD1636DC}" dt="2020-12-09T09:22:27.600" v="203" actId="478"/>
          <ac:spMkLst>
            <pc:docMk/>
            <pc:sldMk cId="1880953714" sldId="1013"/>
            <ac:spMk id="8" creationId="{ECD0791B-01CE-4F0C-9768-794C95BC8C33}"/>
          </ac:spMkLst>
        </pc:spChg>
        <pc:picChg chg="del mod">
          <ac:chgData name="Patty Webster" userId="a13ac4df-e17c-45d5-a63d-f1ef6ca89b54" providerId="ADAL" clId="{7965FF03-D670-49BD-8D40-F27CBD1636DC}" dt="2020-12-09T09:21:55.967" v="186" actId="478"/>
          <ac:picMkLst>
            <pc:docMk/>
            <pc:sldMk cId="1880953714" sldId="1013"/>
            <ac:picMk id="5" creationId="{3CA35799-7367-4E61-96EF-B6265BDEC0C5}"/>
          </ac:picMkLst>
        </pc:picChg>
      </pc:sldChg>
      <pc:sldChg chg="addSp delSp modSp add del mod">
        <pc:chgData name="Patty Webster" userId="a13ac4df-e17c-45d5-a63d-f1ef6ca89b54" providerId="ADAL" clId="{7965FF03-D670-49BD-8D40-F27CBD1636DC}" dt="2020-12-09T09:48:18.088" v="254" actId="47"/>
        <pc:sldMkLst>
          <pc:docMk/>
          <pc:sldMk cId="2054273686" sldId="1016"/>
        </pc:sldMkLst>
        <pc:spChg chg="add del mod">
          <ac:chgData name="Patty Webster" userId="a13ac4df-e17c-45d5-a63d-f1ef6ca89b54" providerId="ADAL" clId="{7965FF03-D670-49BD-8D40-F27CBD1636DC}" dt="2020-12-09T09:45:14.367" v="239" actId="478"/>
          <ac:spMkLst>
            <pc:docMk/>
            <pc:sldMk cId="2054273686" sldId="1016"/>
            <ac:spMk id="3" creationId="{6545ABBB-13FE-4936-8EA9-97228A695FA7}"/>
          </ac:spMkLst>
        </pc:spChg>
        <pc:picChg chg="add del mod">
          <ac:chgData name="Patty Webster" userId="a13ac4df-e17c-45d5-a63d-f1ef6ca89b54" providerId="ADAL" clId="{7965FF03-D670-49BD-8D40-F27CBD1636DC}" dt="2020-12-09T09:45:13.796" v="237" actId="22"/>
          <ac:picMkLst>
            <pc:docMk/>
            <pc:sldMk cId="2054273686" sldId="1016"/>
            <ac:picMk id="6" creationId="{CC1290EA-706E-440A-9185-354B2481E282}"/>
          </ac:picMkLst>
        </pc:picChg>
        <pc:picChg chg="add del">
          <ac:chgData name="Patty Webster" userId="a13ac4df-e17c-45d5-a63d-f1ef6ca89b54" providerId="ADAL" clId="{7965FF03-D670-49BD-8D40-F27CBD1636DC}" dt="2020-12-09T09:45:14.367" v="239" actId="478"/>
          <ac:picMkLst>
            <pc:docMk/>
            <pc:sldMk cId="2054273686" sldId="1016"/>
            <ac:picMk id="10" creationId="{B4B0D59C-FCA8-422D-B78B-0F4F83D55C7E}"/>
          </ac:picMkLst>
        </pc:picChg>
      </pc:sldChg>
      <pc:sldChg chg="addSp delSp modSp mod">
        <pc:chgData name="Patty Webster" userId="a13ac4df-e17c-45d5-a63d-f1ef6ca89b54" providerId="ADAL" clId="{7965FF03-D670-49BD-8D40-F27CBD1636DC}" dt="2020-12-09T09:51:39.474" v="287" actId="14100"/>
        <pc:sldMkLst>
          <pc:docMk/>
          <pc:sldMk cId="3960081211" sldId="1017"/>
        </pc:sldMkLst>
        <pc:spChg chg="add del mod">
          <ac:chgData name="Patty Webster" userId="a13ac4df-e17c-45d5-a63d-f1ef6ca89b54" providerId="ADAL" clId="{7965FF03-D670-49BD-8D40-F27CBD1636DC}" dt="2020-12-09T09:51:32.137" v="285" actId="478"/>
          <ac:spMkLst>
            <pc:docMk/>
            <pc:sldMk cId="3960081211" sldId="1017"/>
            <ac:spMk id="3" creationId="{CB867A2E-D98B-4E18-8D3E-2C3A239EFA12}"/>
          </ac:spMkLst>
        </pc:spChg>
        <pc:picChg chg="add mod">
          <ac:chgData name="Patty Webster" userId="a13ac4df-e17c-45d5-a63d-f1ef6ca89b54" providerId="ADAL" clId="{7965FF03-D670-49BD-8D40-F27CBD1636DC}" dt="2020-12-09T09:51:39.474" v="287" actId="14100"/>
          <ac:picMkLst>
            <pc:docMk/>
            <pc:sldMk cId="3960081211" sldId="1017"/>
            <ac:picMk id="6" creationId="{C0089B90-27C0-4441-A819-7F4E76265AEE}"/>
          </ac:picMkLst>
        </pc:picChg>
        <pc:picChg chg="del">
          <ac:chgData name="Patty Webster" userId="a13ac4df-e17c-45d5-a63d-f1ef6ca89b54" providerId="ADAL" clId="{7965FF03-D670-49BD-8D40-F27CBD1636DC}" dt="2020-12-09T09:51:28.748" v="283" actId="478"/>
          <ac:picMkLst>
            <pc:docMk/>
            <pc:sldMk cId="3960081211" sldId="1017"/>
            <ac:picMk id="11" creationId="{08E0DC59-0AAF-47D9-9FC3-2A1E10FAAB4E}"/>
          </ac:picMkLst>
        </pc:picChg>
      </pc:sldChg>
      <pc:sldChg chg="addSp delSp modSp mod modNotesTx">
        <pc:chgData name="Patty Webster" userId="a13ac4df-e17c-45d5-a63d-f1ef6ca89b54" providerId="ADAL" clId="{7965FF03-D670-49BD-8D40-F27CBD1636DC}" dt="2020-12-09T10:29:50.097" v="946" actId="6549"/>
        <pc:sldMkLst>
          <pc:docMk/>
          <pc:sldMk cId="200795427" sldId="1018"/>
        </pc:sldMkLst>
        <pc:spChg chg="add del mod">
          <ac:chgData name="Patty Webster" userId="a13ac4df-e17c-45d5-a63d-f1ef6ca89b54" providerId="ADAL" clId="{7965FF03-D670-49BD-8D40-F27CBD1636DC}" dt="2020-12-09T09:52:46.259" v="289" actId="478"/>
          <ac:spMkLst>
            <pc:docMk/>
            <pc:sldMk cId="200795427" sldId="1018"/>
            <ac:spMk id="3" creationId="{BB4B9522-25D1-410D-921B-59EA416DE8BE}"/>
          </ac:spMkLst>
        </pc:spChg>
        <pc:picChg chg="add mod">
          <ac:chgData name="Patty Webster" userId="a13ac4df-e17c-45d5-a63d-f1ef6ca89b54" providerId="ADAL" clId="{7965FF03-D670-49BD-8D40-F27CBD1636DC}" dt="2020-12-09T09:57:32.865" v="358" actId="1076"/>
          <ac:picMkLst>
            <pc:docMk/>
            <pc:sldMk cId="200795427" sldId="1018"/>
            <ac:picMk id="5" creationId="{7C8CF994-D409-41DF-B67B-8BF3B24AE7DB}"/>
          </ac:picMkLst>
        </pc:picChg>
        <pc:picChg chg="del">
          <ac:chgData name="Patty Webster" userId="a13ac4df-e17c-45d5-a63d-f1ef6ca89b54" providerId="ADAL" clId="{7965FF03-D670-49BD-8D40-F27CBD1636DC}" dt="2020-12-09T09:52:44.097" v="288" actId="478"/>
          <ac:picMkLst>
            <pc:docMk/>
            <pc:sldMk cId="200795427" sldId="1018"/>
            <ac:picMk id="8" creationId="{A2553E4E-8B01-4815-9661-C53B9C85D423}"/>
          </ac:picMkLst>
        </pc:picChg>
      </pc:sldChg>
      <pc:sldChg chg="addSp delSp modSp mod">
        <pc:chgData name="Patty Webster" userId="a13ac4df-e17c-45d5-a63d-f1ef6ca89b54" providerId="ADAL" clId="{7965FF03-D670-49BD-8D40-F27CBD1636DC}" dt="2020-12-09T09:57:24.962" v="357" actId="1037"/>
        <pc:sldMkLst>
          <pc:docMk/>
          <pc:sldMk cId="92280427" sldId="1019"/>
        </pc:sldMkLst>
        <pc:picChg chg="del">
          <ac:chgData name="Patty Webster" userId="a13ac4df-e17c-45d5-a63d-f1ef6ca89b54" providerId="ADAL" clId="{7965FF03-D670-49BD-8D40-F27CBD1636DC}" dt="2020-12-09T09:54:18.685" v="298" actId="478"/>
          <ac:picMkLst>
            <pc:docMk/>
            <pc:sldMk cId="92280427" sldId="1019"/>
            <ac:picMk id="3" creationId="{F07ECE71-0AA8-4D97-8CCF-EF6548F85197}"/>
          </ac:picMkLst>
        </pc:picChg>
        <pc:picChg chg="del">
          <ac:chgData name="Patty Webster" userId="a13ac4df-e17c-45d5-a63d-f1ef6ca89b54" providerId="ADAL" clId="{7965FF03-D670-49BD-8D40-F27CBD1636DC}" dt="2020-12-09T09:54:16.962" v="295" actId="478"/>
          <ac:picMkLst>
            <pc:docMk/>
            <pc:sldMk cId="92280427" sldId="1019"/>
            <ac:picMk id="4" creationId="{1C5913E8-B330-4307-92BD-E5270A6D8260}"/>
          </ac:picMkLst>
        </pc:picChg>
        <pc:picChg chg="add mod">
          <ac:chgData name="Patty Webster" userId="a13ac4df-e17c-45d5-a63d-f1ef6ca89b54" providerId="ADAL" clId="{7965FF03-D670-49BD-8D40-F27CBD1636DC}" dt="2020-12-09T09:57:00.907" v="332" actId="1076"/>
          <ac:picMkLst>
            <pc:docMk/>
            <pc:sldMk cId="92280427" sldId="1019"/>
            <ac:picMk id="5" creationId="{4EE9DA52-566C-4195-8458-5074D52A2B73}"/>
          </ac:picMkLst>
        </pc:picChg>
        <pc:picChg chg="del mod">
          <ac:chgData name="Patty Webster" userId="a13ac4df-e17c-45d5-a63d-f1ef6ca89b54" providerId="ADAL" clId="{7965FF03-D670-49BD-8D40-F27CBD1636DC}" dt="2020-12-09T09:54:17.968" v="297" actId="478"/>
          <ac:picMkLst>
            <pc:docMk/>
            <pc:sldMk cId="92280427" sldId="1019"/>
            <ac:picMk id="6" creationId="{34EFE99E-6AD6-4FF9-88D7-9FBC1374EABA}"/>
          </ac:picMkLst>
        </pc:picChg>
        <pc:picChg chg="del">
          <ac:chgData name="Patty Webster" userId="a13ac4df-e17c-45d5-a63d-f1ef6ca89b54" providerId="ADAL" clId="{7965FF03-D670-49BD-8D40-F27CBD1636DC}" dt="2020-12-09T09:54:19.490" v="299" actId="478"/>
          <ac:picMkLst>
            <pc:docMk/>
            <pc:sldMk cId="92280427" sldId="1019"/>
            <ac:picMk id="7" creationId="{D11895F9-4A01-4E16-9A4B-3D69AC9519E6}"/>
          </ac:picMkLst>
        </pc:picChg>
        <pc:picChg chg="add mod">
          <ac:chgData name="Patty Webster" userId="a13ac4df-e17c-45d5-a63d-f1ef6ca89b54" providerId="ADAL" clId="{7965FF03-D670-49BD-8D40-F27CBD1636DC}" dt="2020-12-09T09:57:15.429" v="351" actId="1037"/>
          <ac:picMkLst>
            <pc:docMk/>
            <pc:sldMk cId="92280427" sldId="1019"/>
            <ac:picMk id="10" creationId="{E14D305D-B906-4314-862B-1953C840B955}"/>
          </ac:picMkLst>
        </pc:picChg>
        <pc:picChg chg="add mod">
          <ac:chgData name="Patty Webster" userId="a13ac4df-e17c-45d5-a63d-f1ef6ca89b54" providerId="ADAL" clId="{7965FF03-D670-49BD-8D40-F27CBD1636DC}" dt="2020-12-09T09:57:18.281" v="352" actId="1076"/>
          <ac:picMkLst>
            <pc:docMk/>
            <pc:sldMk cId="92280427" sldId="1019"/>
            <ac:picMk id="12" creationId="{0C791A0D-D532-4F0F-93B5-238287040C87}"/>
          </ac:picMkLst>
        </pc:picChg>
        <pc:picChg chg="add mod">
          <ac:chgData name="Patty Webster" userId="a13ac4df-e17c-45d5-a63d-f1ef6ca89b54" providerId="ADAL" clId="{7965FF03-D670-49BD-8D40-F27CBD1636DC}" dt="2020-12-09T09:57:21.106" v="353" actId="1037"/>
          <ac:picMkLst>
            <pc:docMk/>
            <pc:sldMk cId="92280427" sldId="1019"/>
            <ac:picMk id="14" creationId="{D2969646-34C7-4C29-8827-1A12133AAD18}"/>
          </ac:picMkLst>
        </pc:picChg>
        <pc:picChg chg="add mod">
          <ac:chgData name="Patty Webster" userId="a13ac4df-e17c-45d5-a63d-f1ef6ca89b54" providerId="ADAL" clId="{7965FF03-D670-49BD-8D40-F27CBD1636DC}" dt="2020-12-09T09:57:24.962" v="357" actId="1037"/>
          <ac:picMkLst>
            <pc:docMk/>
            <pc:sldMk cId="92280427" sldId="1019"/>
            <ac:picMk id="16" creationId="{344F678C-BFA7-443A-B9C3-E8AC2169B31B}"/>
          </ac:picMkLst>
        </pc:picChg>
        <pc:picChg chg="del">
          <ac:chgData name="Patty Webster" userId="a13ac4df-e17c-45d5-a63d-f1ef6ca89b54" providerId="ADAL" clId="{7965FF03-D670-49BD-8D40-F27CBD1636DC}" dt="2020-12-09T09:54:06.115" v="292" actId="478"/>
          <ac:picMkLst>
            <pc:docMk/>
            <pc:sldMk cId="92280427" sldId="1019"/>
            <ac:picMk id="21505" creationId="{CA55B9DD-A3CE-4B6E-93FB-5425951E4794}"/>
          </ac:picMkLst>
        </pc:picChg>
      </pc:sldChg>
      <pc:sldChg chg="addSp delSp modSp del mod ord modNotesTx">
        <pc:chgData name="Patty Webster" userId="a13ac4df-e17c-45d5-a63d-f1ef6ca89b54" providerId="ADAL" clId="{7965FF03-D670-49BD-8D40-F27CBD1636DC}" dt="2020-12-09T10:22:45.182" v="651" actId="47"/>
        <pc:sldMkLst>
          <pc:docMk/>
          <pc:sldMk cId="274025252" sldId="1020"/>
        </pc:sldMkLst>
        <pc:spChg chg="add del mod">
          <ac:chgData name="Patty Webster" userId="a13ac4df-e17c-45d5-a63d-f1ef6ca89b54" providerId="ADAL" clId="{7965FF03-D670-49BD-8D40-F27CBD1636DC}" dt="2020-12-09T09:59:47.516" v="383" actId="478"/>
          <ac:spMkLst>
            <pc:docMk/>
            <pc:sldMk cId="274025252" sldId="1020"/>
            <ac:spMk id="4" creationId="{BBF46920-54A5-4513-9F6A-43886C27FA1A}"/>
          </ac:spMkLst>
        </pc:spChg>
        <pc:spChg chg="del mod">
          <ac:chgData name="Patty Webster" userId="a13ac4df-e17c-45d5-a63d-f1ef6ca89b54" providerId="ADAL" clId="{7965FF03-D670-49BD-8D40-F27CBD1636DC}" dt="2020-12-09T09:56:44.724" v="321" actId="478"/>
          <ac:spMkLst>
            <pc:docMk/>
            <pc:sldMk cId="274025252" sldId="1020"/>
            <ac:spMk id="27" creationId="{84FCF26E-4F8D-40E2-8B23-142BBEE6B80A}"/>
          </ac:spMkLst>
        </pc:spChg>
        <pc:picChg chg="del mod">
          <ac:chgData name="Patty Webster" userId="a13ac4df-e17c-45d5-a63d-f1ef6ca89b54" providerId="ADAL" clId="{7965FF03-D670-49BD-8D40-F27CBD1636DC}" dt="2020-12-09T09:56:49.122" v="323" actId="478"/>
          <ac:picMkLst>
            <pc:docMk/>
            <pc:sldMk cId="274025252" sldId="1020"/>
            <ac:picMk id="3" creationId="{064121AB-A483-49AF-B5E7-3DC92B43053D}"/>
          </ac:picMkLst>
        </pc:picChg>
        <pc:picChg chg="del">
          <ac:chgData name="Patty Webster" userId="a13ac4df-e17c-45d5-a63d-f1ef6ca89b54" providerId="ADAL" clId="{7965FF03-D670-49BD-8D40-F27CBD1636DC}" dt="2020-12-09T09:56:50.225" v="324" actId="478"/>
          <ac:picMkLst>
            <pc:docMk/>
            <pc:sldMk cId="274025252" sldId="1020"/>
            <ac:picMk id="5" creationId="{16D18BD4-86F2-4A1C-A77A-30D065A93F97}"/>
          </ac:picMkLst>
        </pc:picChg>
        <pc:picChg chg="del mod">
          <ac:chgData name="Patty Webster" userId="a13ac4df-e17c-45d5-a63d-f1ef6ca89b54" providerId="ADAL" clId="{7965FF03-D670-49BD-8D40-F27CBD1636DC}" dt="2020-12-09T09:56:50.920" v="326" actId="478"/>
          <ac:picMkLst>
            <pc:docMk/>
            <pc:sldMk cId="274025252" sldId="1020"/>
            <ac:picMk id="7" creationId="{8C94C1C1-0417-4230-AC82-1CCC0537EFC0}"/>
          </ac:picMkLst>
        </pc:picChg>
        <pc:picChg chg="add del mod">
          <ac:chgData name="Patty Webster" userId="a13ac4df-e17c-45d5-a63d-f1ef6ca89b54" providerId="ADAL" clId="{7965FF03-D670-49BD-8D40-F27CBD1636DC}" dt="2020-12-09T10:04:44.237" v="425" actId="21"/>
          <ac:picMkLst>
            <pc:docMk/>
            <pc:sldMk cId="274025252" sldId="1020"/>
            <ac:picMk id="8" creationId="{E184C9F8-F5D4-41C6-802E-01F7C989B00B}"/>
          </ac:picMkLst>
        </pc:picChg>
        <pc:picChg chg="del">
          <ac:chgData name="Patty Webster" userId="a13ac4df-e17c-45d5-a63d-f1ef6ca89b54" providerId="ADAL" clId="{7965FF03-D670-49BD-8D40-F27CBD1636DC}" dt="2020-12-09T09:56:51.513" v="327" actId="478"/>
          <ac:picMkLst>
            <pc:docMk/>
            <pc:sldMk cId="274025252" sldId="1020"/>
            <ac:picMk id="9" creationId="{192D4A86-588A-4B51-9329-ADAE191D7A49}"/>
          </ac:picMkLst>
        </pc:picChg>
        <pc:picChg chg="del">
          <ac:chgData name="Patty Webster" userId="a13ac4df-e17c-45d5-a63d-f1ef6ca89b54" providerId="ADAL" clId="{7965FF03-D670-49BD-8D40-F27CBD1636DC}" dt="2020-12-09T09:56:52.247" v="328" actId="478"/>
          <ac:picMkLst>
            <pc:docMk/>
            <pc:sldMk cId="274025252" sldId="1020"/>
            <ac:picMk id="11" creationId="{74FBF67C-5520-4785-A3CC-BCF93A7374C1}"/>
          </ac:picMkLst>
        </pc:picChg>
        <pc:picChg chg="add mod ord">
          <ac:chgData name="Patty Webster" userId="a13ac4df-e17c-45d5-a63d-f1ef6ca89b54" providerId="ADAL" clId="{7965FF03-D670-49BD-8D40-F27CBD1636DC}" dt="2020-12-09T10:05:02.184" v="431" actId="1076"/>
          <ac:picMkLst>
            <pc:docMk/>
            <pc:sldMk cId="274025252" sldId="1020"/>
            <ac:picMk id="12" creationId="{C1742C27-FDD2-452F-AB7A-965E0AAABF00}"/>
          </ac:picMkLst>
        </pc:picChg>
        <pc:picChg chg="del">
          <ac:chgData name="Patty Webster" userId="a13ac4df-e17c-45d5-a63d-f1ef6ca89b54" providerId="ADAL" clId="{7965FF03-D670-49BD-8D40-F27CBD1636DC}" dt="2020-12-09T09:56:52.806" v="329" actId="478"/>
          <ac:picMkLst>
            <pc:docMk/>
            <pc:sldMk cId="274025252" sldId="1020"/>
            <ac:picMk id="13" creationId="{5250F932-F4DA-4F4D-9434-F27FF80232D0}"/>
          </ac:picMkLst>
        </pc:picChg>
        <pc:picChg chg="del">
          <ac:chgData name="Patty Webster" userId="a13ac4df-e17c-45d5-a63d-f1ef6ca89b54" providerId="ADAL" clId="{7965FF03-D670-49BD-8D40-F27CBD1636DC}" dt="2020-12-09T09:56:53.620" v="330" actId="478"/>
          <ac:picMkLst>
            <pc:docMk/>
            <pc:sldMk cId="274025252" sldId="1020"/>
            <ac:picMk id="15" creationId="{58590FF7-0196-46F7-8D65-C3336C6BB609}"/>
          </ac:picMkLst>
        </pc:picChg>
        <pc:picChg chg="add del mod ord">
          <ac:chgData name="Patty Webster" userId="a13ac4df-e17c-45d5-a63d-f1ef6ca89b54" providerId="ADAL" clId="{7965FF03-D670-49BD-8D40-F27CBD1636DC}" dt="2020-12-09T10:05:19.466" v="433" actId="478"/>
          <ac:picMkLst>
            <pc:docMk/>
            <pc:sldMk cId="274025252" sldId="1020"/>
            <ac:picMk id="16" creationId="{62E80F01-89D1-4550-B95C-FF60CF82C641}"/>
          </ac:picMkLst>
        </pc:picChg>
        <pc:picChg chg="add del mod">
          <ac:chgData name="Patty Webster" userId="a13ac4df-e17c-45d5-a63d-f1ef6ca89b54" providerId="ADAL" clId="{7965FF03-D670-49BD-8D40-F27CBD1636DC}" dt="2020-12-09T10:09:52.683" v="642" actId="21"/>
          <ac:picMkLst>
            <pc:docMk/>
            <pc:sldMk cId="274025252" sldId="1020"/>
            <ac:picMk id="18" creationId="{07C65638-4444-4201-B055-AA8B5F08473C}"/>
          </ac:picMkLst>
        </pc:picChg>
      </pc:sldChg>
      <pc:sldChg chg="del">
        <pc:chgData name="Patty Webster" userId="a13ac4df-e17c-45d5-a63d-f1ef6ca89b54" providerId="ADAL" clId="{7965FF03-D670-49BD-8D40-F27CBD1636DC}" dt="2020-12-09T10:05:42.322" v="437" actId="47"/>
        <pc:sldMkLst>
          <pc:docMk/>
          <pc:sldMk cId="1185215495" sldId="1021"/>
        </pc:sldMkLst>
      </pc:sldChg>
      <pc:sldChg chg="del">
        <pc:chgData name="Patty Webster" userId="a13ac4df-e17c-45d5-a63d-f1ef6ca89b54" providerId="ADAL" clId="{7965FF03-D670-49BD-8D40-F27CBD1636DC}" dt="2020-12-09T10:05:44.487" v="438" actId="47"/>
        <pc:sldMkLst>
          <pc:docMk/>
          <pc:sldMk cId="1541235038" sldId="1022"/>
        </pc:sldMkLst>
      </pc:sldChg>
      <pc:sldChg chg="addSp delSp modSp mod">
        <pc:chgData name="Patty Webster" userId="a13ac4df-e17c-45d5-a63d-f1ef6ca89b54" providerId="ADAL" clId="{7965FF03-D670-49BD-8D40-F27CBD1636DC}" dt="2020-12-09T09:18:45.926" v="20" actId="1076"/>
        <pc:sldMkLst>
          <pc:docMk/>
          <pc:sldMk cId="481401303" sldId="1026"/>
        </pc:sldMkLst>
        <pc:picChg chg="add mod">
          <ac:chgData name="Patty Webster" userId="a13ac4df-e17c-45d5-a63d-f1ef6ca89b54" providerId="ADAL" clId="{7965FF03-D670-49BD-8D40-F27CBD1636DC}" dt="2020-12-09T09:18:45.926" v="20" actId="1076"/>
          <ac:picMkLst>
            <pc:docMk/>
            <pc:sldMk cId="481401303" sldId="1026"/>
            <ac:picMk id="5" creationId="{0C92286C-F25F-4E08-8CEB-3EF315891387}"/>
          </ac:picMkLst>
        </pc:picChg>
        <pc:picChg chg="del">
          <ac:chgData name="Patty Webster" userId="a13ac4df-e17c-45d5-a63d-f1ef6ca89b54" providerId="ADAL" clId="{7965FF03-D670-49BD-8D40-F27CBD1636DC}" dt="2020-12-09T09:18:37.620" v="16" actId="478"/>
          <ac:picMkLst>
            <pc:docMk/>
            <pc:sldMk cId="481401303" sldId="1026"/>
            <ac:picMk id="6" creationId="{00000000-0000-0000-0000-000000000000}"/>
          </ac:picMkLst>
        </pc:picChg>
      </pc:sldChg>
      <pc:sldChg chg="del">
        <pc:chgData name="Patty Webster" userId="a13ac4df-e17c-45d5-a63d-f1ef6ca89b54" providerId="ADAL" clId="{7965FF03-D670-49BD-8D40-F27CBD1636DC}" dt="2020-12-09T09:20:11.570" v="30" actId="47"/>
        <pc:sldMkLst>
          <pc:docMk/>
          <pc:sldMk cId="626730912" sldId="1027"/>
        </pc:sldMkLst>
      </pc:sldChg>
      <pc:sldChg chg="ord">
        <pc:chgData name="Patty Webster" userId="a13ac4df-e17c-45d5-a63d-f1ef6ca89b54" providerId="ADAL" clId="{7965FF03-D670-49BD-8D40-F27CBD1636DC}" dt="2020-12-09T10:02:49.205" v="424"/>
        <pc:sldMkLst>
          <pc:docMk/>
          <pc:sldMk cId="2117041977" sldId="1039"/>
        </pc:sldMkLst>
      </pc:sldChg>
      <pc:sldChg chg="addSp delSp modSp mod ord modNotesTx">
        <pc:chgData name="Patty Webster" userId="a13ac4df-e17c-45d5-a63d-f1ef6ca89b54" providerId="ADAL" clId="{7965FF03-D670-49BD-8D40-F27CBD1636DC}" dt="2020-12-09T10:09:32.703" v="638"/>
        <pc:sldMkLst>
          <pc:docMk/>
          <pc:sldMk cId="2489234804" sldId="1040"/>
        </pc:sldMkLst>
        <pc:spChg chg="add del mod">
          <ac:chgData name="Patty Webster" userId="a13ac4df-e17c-45d5-a63d-f1ef6ca89b54" providerId="ADAL" clId="{7965FF03-D670-49BD-8D40-F27CBD1636DC}" dt="2020-12-09T09:41:55.243" v="227" actId="478"/>
          <ac:spMkLst>
            <pc:docMk/>
            <pc:sldMk cId="2489234804" sldId="1040"/>
            <ac:spMk id="3" creationId="{0A9AEB27-C6DE-4B45-9E06-DE581B123483}"/>
          </ac:spMkLst>
        </pc:spChg>
        <pc:spChg chg="add del mod">
          <ac:chgData name="Patty Webster" userId="a13ac4df-e17c-45d5-a63d-f1ef6ca89b54" providerId="ADAL" clId="{7965FF03-D670-49BD-8D40-F27CBD1636DC}" dt="2020-12-09T09:48:17.275" v="253" actId="478"/>
          <ac:spMkLst>
            <pc:docMk/>
            <pc:sldMk cId="2489234804" sldId="1040"/>
            <ac:spMk id="8" creationId="{4FEA8D0C-102E-49E8-A04D-38619287A9F7}"/>
          </ac:spMkLst>
        </pc:spChg>
        <pc:picChg chg="add del mod">
          <ac:chgData name="Patty Webster" userId="a13ac4df-e17c-45d5-a63d-f1ef6ca89b54" providerId="ADAL" clId="{7965FF03-D670-49BD-8D40-F27CBD1636DC}" dt="2020-12-09T09:41:54.737" v="226" actId="931"/>
          <ac:picMkLst>
            <pc:docMk/>
            <pc:sldMk cId="2489234804" sldId="1040"/>
            <ac:picMk id="6" creationId="{DB86D071-66D9-4052-9D34-710E5B2DEC88}"/>
          </ac:picMkLst>
        </pc:picChg>
        <pc:picChg chg="add del">
          <ac:chgData name="Patty Webster" userId="a13ac4df-e17c-45d5-a63d-f1ef6ca89b54" providerId="ADAL" clId="{7965FF03-D670-49BD-8D40-F27CBD1636DC}" dt="2020-12-09T09:48:16.753" v="252" actId="478"/>
          <ac:picMkLst>
            <pc:docMk/>
            <pc:sldMk cId="2489234804" sldId="1040"/>
            <ac:picMk id="9" creationId="{183982E6-B440-F946-B004-A874C6B8001C}"/>
          </ac:picMkLst>
        </pc:picChg>
        <pc:picChg chg="add del mod">
          <ac:chgData name="Patty Webster" userId="a13ac4df-e17c-45d5-a63d-f1ef6ca89b54" providerId="ADAL" clId="{7965FF03-D670-49BD-8D40-F27CBD1636DC}" dt="2020-12-09T09:45:15.067" v="241" actId="931"/>
          <ac:picMkLst>
            <pc:docMk/>
            <pc:sldMk cId="2489234804" sldId="1040"/>
            <ac:picMk id="11" creationId="{092DA0F1-C205-46F2-8D49-FC32ACF39201}"/>
          </ac:picMkLst>
        </pc:picChg>
        <pc:picChg chg="add mod">
          <ac:chgData name="Patty Webster" userId="a13ac4df-e17c-45d5-a63d-f1ef6ca89b54" providerId="ADAL" clId="{7965FF03-D670-49BD-8D40-F27CBD1636DC}" dt="2020-12-09T09:48:32.068" v="258" actId="27614"/>
          <ac:picMkLst>
            <pc:docMk/>
            <pc:sldMk cId="2489234804" sldId="1040"/>
            <ac:picMk id="13" creationId="{EA8DA289-8E1E-45D3-BE9F-292BA88CD509}"/>
          </ac:picMkLst>
        </pc:picChg>
      </pc:sldChg>
      <pc:sldChg chg="addSp delSp modSp mod">
        <pc:chgData name="Patty Webster" userId="a13ac4df-e17c-45d5-a63d-f1ef6ca89b54" providerId="ADAL" clId="{7965FF03-D670-49BD-8D40-F27CBD1636DC}" dt="2020-12-09T10:24:51.306" v="690" actId="20577"/>
        <pc:sldMkLst>
          <pc:docMk/>
          <pc:sldMk cId="1163814977" sldId="1042"/>
        </pc:sldMkLst>
        <pc:spChg chg="mod">
          <ac:chgData name="Patty Webster" userId="a13ac4df-e17c-45d5-a63d-f1ef6ca89b54" providerId="ADAL" clId="{7965FF03-D670-49BD-8D40-F27CBD1636DC}" dt="2020-12-09T10:24:51.306" v="690" actId="20577"/>
          <ac:spMkLst>
            <pc:docMk/>
            <pc:sldMk cId="1163814977" sldId="1042"/>
            <ac:spMk id="6" creationId="{D5795438-D5D7-AB49-9EB8-D9266DF5F1E2}"/>
          </ac:spMkLst>
        </pc:spChg>
        <pc:spChg chg="mod">
          <ac:chgData name="Patty Webster" userId="a13ac4df-e17c-45d5-a63d-f1ef6ca89b54" providerId="ADAL" clId="{7965FF03-D670-49BD-8D40-F27CBD1636DC}" dt="2020-12-09T10:24:06.720" v="683" actId="1076"/>
          <ac:spMkLst>
            <pc:docMk/>
            <pc:sldMk cId="1163814977" sldId="1042"/>
            <ac:spMk id="7" creationId="{6983D31A-9599-264C-BBA7-4938A5F58D2A}"/>
          </ac:spMkLst>
        </pc:spChg>
        <pc:spChg chg="add del mod">
          <ac:chgData name="Patty Webster" userId="a13ac4df-e17c-45d5-a63d-f1ef6ca89b54" providerId="ADAL" clId="{7965FF03-D670-49BD-8D40-F27CBD1636DC}" dt="2020-12-09T10:23:55.129" v="680" actId="478"/>
          <ac:spMkLst>
            <pc:docMk/>
            <pc:sldMk cId="1163814977" sldId="1042"/>
            <ac:spMk id="8" creationId="{719BE0E5-9D1F-44CF-BD83-210A28A86F5B}"/>
          </ac:spMkLst>
        </pc:spChg>
        <pc:spChg chg="add del mod">
          <ac:chgData name="Patty Webster" userId="a13ac4df-e17c-45d5-a63d-f1ef6ca89b54" providerId="ADAL" clId="{7965FF03-D670-49BD-8D40-F27CBD1636DC}" dt="2020-12-09T10:23:59.737" v="681" actId="478"/>
          <ac:spMkLst>
            <pc:docMk/>
            <pc:sldMk cId="1163814977" sldId="1042"/>
            <ac:spMk id="12" creationId="{A75476D5-FA2B-43AE-AAE1-F79F6E1BC4C2}"/>
          </ac:spMkLst>
        </pc:spChg>
        <pc:picChg chg="del">
          <ac:chgData name="Patty Webster" userId="a13ac4df-e17c-45d5-a63d-f1ef6ca89b54" providerId="ADAL" clId="{7965FF03-D670-49BD-8D40-F27CBD1636DC}" dt="2020-12-09T10:23:39.977" v="663" actId="478"/>
          <ac:picMkLst>
            <pc:docMk/>
            <pc:sldMk cId="1163814977" sldId="1042"/>
            <ac:picMk id="5" creationId="{3424457C-794C-824D-A644-E5ABFE8C1945}"/>
          </ac:picMkLst>
        </pc:picChg>
        <pc:picChg chg="add mod">
          <ac:chgData name="Patty Webster" userId="a13ac4df-e17c-45d5-a63d-f1ef6ca89b54" providerId="ADAL" clId="{7965FF03-D670-49BD-8D40-F27CBD1636DC}" dt="2020-12-09T10:24:16.651" v="686" actId="1076"/>
          <ac:picMkLst>
            <pc:docMk/>
            <pc:sldMk cId="1163814977" sldId="1042"/>
            <ac:picMk id="10" creationId="{06DD7086-1626-4554-8A28-64DFCE862176}"/>
          </ac:picMkLst>
        </pc:picChg>
      </pc:sldChg>
      <pc:sldChg chg="modNotesTx">
        <pc:chgData name="Patty Webster" userId="a13ac4df-e17c-45d5-a63d-f1ef6ca89b54" providerId="ADAL" clId="{7965FF03-D670-49BD-8D40-F27CBD1636DC}" dt="2020-12-09T10:08:29.103" v="492" actId="20577"/>
        <pc:sldMkLst>
          <pc:docMk/>
          <pc:sldMk cId="674794827" sldId="1043"/>
        </pc:sldMkLst>
      </pc:sldChg>
      <pc:sldChg chg="modSp mod modNotesTx">
        <pc:chgData name="Patty Webster" userId="a13ac4df-e17c-45d5-a63d-f1ef6ca89b54" providerId="ADAL" clId="{7965FF03-D670-49BD-8D40-F27CBD1636DC}" dt="2020-12-09T10:29:20.844" v="944" actId="20577"/>
        <pc:sldMkLst>
          <pc:docMk/>
          <pc:sldMk cId="970099105" sldId="1053"/>
        </pc:sldMkLst>
        <pc:spChg chg="mod">
          <ac:chgData name="Patty Webster" userId="a13ac4df-e17c-45d5-a63d-f1ef6ca89b54" providerId="ADAL" clId="{7965FF03-D670-49BD-8D40-F27CBD1636DC}" dt="2020-12-09T09:18:08.192" v="14" actId="1076"/>
          <ac:spMkLst>
            <pc:docMk/>
            <pc:sldMk cId="970099105" sldId="1053"/>
            <ac:spMk id="8" creationId="{86F455FD-2438-414C-9614-AB4A27141D1E}"/>
          </ac:spMkLst>
        </pc:spChg>
      </pc:sldChg>
      <pc:sldChg chg="modSp add mod">
        <pc:chgData name="Patty Webster" userId="a13ac4df-e17c-45d5-a63d-f1ef6ca89b54" providerId="ADAL" clId="{7965FF03-D670-49BD-8D40-F27CBD1636DC}" dt="2020-12-09T10:27:57.112" v="744" actId="6549"/>
        <pc:sldMkLst>
          <pc:docMk/>
          <pc:sldMk cId="112944050" sldId="1094"/>
        </pc:sldMkLst>
        <pc:spChg chg="mod">
          <ac:chgData name="Patty Webster" userId="a13ac4df-e17c-45d5-a63d-f1ef6ca89b54" providerId="ADAL" clId="{7965FF03-D670-49BD-8D40-F27CBD1636DC}" dt="2020-12-09T10:27:29.327" v="737" actId="20577"/>
          <ac:spMkLst>
            <pc:docMk/>
            <pc:sldMk cId="112944050" sldId="1094"/>
            <ac:spMk id="2" creationId="{7EBD178E-BC26-44B5-A792-4DA6EEC5B2FE}"/>
          </ac:spMkLst>
        </pc:spChg>
        <pc:spChg chg="mod">
          <ac:chgData name="Patty Webster" userId="a13ac4df-e17c-45d5-a63d-f1ef6ca89b54" providerId="ADAL" clId="{7965FF03-D670-49BD-8D40-F27CBD1636DC}" dt="2020-12-09T10:27:57.112" v="744" actId="6549"/>
          <ac:spMkLst>
            <pc:docMk/>
            <pc:sldMk cId="112944050" sldId="1094"/>
            <ac:spMk id="3" creationId="{E92FE030-5A9D-43BD-8E8E-7D16936673CB}"/>
          </ac:spMkLst>
        </pc:spChg>
        <pc:picChg chg="mod">
          <ac:chgData name="Patty Webster" userId="a13ac4df-e17c-45d5-a63d-f1ef6ca89b54" providerId="ADAL" clId="{7965FF03-D670-49BD-8D40-F27CBD1636DC}" dt="2020-12-09T10:27:50.634" v="743" actId="1076"/>
          <ac:picMkLst>
            <pc:docMk/>
            <pc:sldMk cId="112944050" sldId="1094"/>
            <ac:picMk id="5" creationId="{6B111D97-23B2-44A1-8435-86B537DEC15B}"/>
          </ac:picMkLst>
        </pc:picChg>
        <pc:picChg chg="mod">
          <ac:chgData name="Patty Webster" userId="a13ac4df-e17c-45d5-a63d-f1ef6ca89b54" providerId="ADAL" clId="{7965FF03-D670-49BD-8D40-F27CBD1636DC}" dt="2020-12-09T10:27:44.172" v="741" actId="1076"/>
          <ac:picMkLst>
            <pc:docMk/>
            <pc:sldMk cId="112944050" sldId="1094"/>
            <ac:picMk id="6" creationId="{EFA65D9C-29BD-48D6-B592-C6CCE239AD72}"/>
          </ac:picMkLst>
        </pc:picChg>
        <pc:picChg chg="mod">
          <ac:chgData name="Patty Webster" userId="a13ac4df-e17c-45d5-a63d-f1ef6ca89b54" providerId="ADAL" clId="{7965FF03-D670-49BD-8D40-F27CBD1636DC}" dt="2020-12-09T10:27:47.010" v="742" actId="1076"/>
          <ac:picMkLst>
            <pc:docMk/>
            <pc:sldMk cId="112944050" sldId="1094"/>
            <ac:picMk id="8" creationId="{464F3818-CBE2-47E6-8A31-3ECBCF9DA0B8}"/>
          </ac:picMkLst>
        </pc:picChg>
        <pc:picChg chg="mod">
          <ac:chgData name="Patty Webster" userId="a13ac4df-e17c-45d5-a63d-f1ef6ca89b54" providerId="ADAL" clId="{7965FF03-D670-49BD-8D40-F27CBD1636DC}" dt="2020-12-09T10:27:42.289" v="740" actId="1076"/>
          <ac:picMkLst>
            <pc:docMk/>
            <pc:sldMk cId="112944050" sldId="1094"/>
            <ac:picMk id="10" creationId="{BC164F3E-5019-40E5-AA68-E84E1F9CF14A}"/>
          </ac:picMkLst>
        </pc:picChg>
      </pc:sldChg>
      <pc:sldChg chg="modSp add del mod">
        <pc:chgData name="Patty Webster" userId="a13ac4df-e17c-45d5-a63d-f1ef6ca89b54" providerId="ADAL" clId="{7965FF03-D670-49BD-8D40-F27CBD1636DC}" dt="2020-12-09T10:27:06.332" v="699" actId="2696"/>
        <pc:sldMkLst>
          <pc:docMk/>
          <pc:sldMk cId="3942372513" sldId="1094"/>
        </pc:sldMkLst>
        <pc:spChg chg="mod">
          <ac:chgData name="Patty Webster" userId="a13ac4df-e17c-45d5-a63d-f1ef6ca89b54" providerId="ADAL" clId="{7965FF03-D670-49BD-8D40-F27CBD1636DC}" dt="2020-12-09T09:19:50.576" v="25" actId="27636"/>
          <ac:spMkLst>
            <pc:docMk/>
            <pc:sldMk cId="3942372513" sldId="1094"/>
            <ac:spMk id="2" creationId="{7EBD178E-BC26-44B5-A792-4DA6EEC5B2FE}"/>
          </ac:spMkLst>
        </pc:spChg>
        <pc:spChg chg="mod">
          <ac:chgData name="Patty Webster" userId="a13ac4df-e17c-45d5-a63d-f1ef6ca89b54" providerId="ADAL" clId="{7965FF03-D670-49BD-8D40-F27CBD1636DC}" dt="2020-12-09T09:19:50.576" v="24" actId="27636"/>
          <ac:spMkLst>
            <pc:docMk/>
            <pc:sldMk cId="3942372513" sldId="1094"/>
            <ac:spMk id="3" creationId="{E92FE030-5A9D-43BD-8E8E-7D16936673CB}"/>
          </ac:spMkLst>
        </pc:spChg>
      </pc:sldChg>
      <pc:sldChg chg="add del">
        <pc:chgData name="Patty Webster" userId="a13ac4df-e17c-45d5-a63d-f1ef6ca89b54" providerId="ADAL" clId="{7965FF03-D670-49BD-8D40-F27CBD1636DC}" dt="2020-12-09T09:20:04.111" v="28" actId="2696"/>
        <pc:sldMkLst>
          <pc:docMk/>
          <pc:sldMk cId="1679150748" sldId="1113"/>
        </pc:sldMkLst>
      </pc:sldChg>
      <pc:sldChg chg="add">
        <pc:chgData name="Patty Webster" userId="a13ac4df-e17c-45d5-a63d-f1ef6ca89b54" providerId="ADAL" clId="{7965FF03-D670-49BD-8D40-F27CBD1636DC}" dt="2020-12-09T09:20:08.473" v="29"/>
        <pc:sldMkLst>
          <pc:docMk/>
          <pc:sldMk cId="3141567483" sldId="1113"/>
        </pc:sldMkLst>
      </pc:sldChg>
      <pc:sldChg chg="modSp add del mod">
        <pc:chgData name="Patty Webster" userId="a13ac4df-e17c-45d5-a63d-f1ef6ca89b54" providerId="ADAL" clId="{7965FF03-D670-49BD-8D40-F27CBD1636DC}" dt="2020-12-09T10:29:25.131" v="945" actId="47"/>
        <pc:sldMkLst>
          <pc:docMk/>
          <pc:sldMk cId="1755979136" sldId="1309"/>
        </pc:sldMkLst>
        <pc:spChg chg="mod">
          <ac:chgData name="Patty Webster" userId="a13ac4df-e17c-45d5-a63d-f1ef6ca89b54" providerId="ADAL" clId="{7965FF03-D670-49BD-8D40-F27CBD1636DC}" dt="2020-12-09T09:19:50.560" v="23" actId="27636"/>
          <ac:spMkLst>
            <pc:docMk/>
            <pc:sldMk cId="1755979136" sldId="1309"/>
            <ac:spMk id="2" creationId="{87CA7FA1-5875-4540-B1A3-6B1BCC4B53F7}"/>
          </ac:spMkLst>
        </pc:spChg>
      </pc:sldChg>
      <pc:sldChg chg="addSp delSp modSp new mod">
        <pc:chgData name="Patty Webster" userId="a13ac4df-e17c-45d5-a63d-f1ef6ca89b54" providerId="ADAL" clId="{7965FF03-D670-49BD-8D40-F27CBD1636DC}" dt="2020-12-09T09:59:10.535" v="381" actId="1037"/>
        <pc:sldMkLst>
          <pc:docMk/>
          <pc:sldMk cId="3773376445" sldId="1310"/>
        </pc:sldMkLst>
        <pc:spChg chg="del mod">
          <ac:chgData name="Patty Webster" userId="a13ac4df-e17c-45d5-a63d-f1ef6ca89b54" providerId="ADAL" clId="{7965FF03-D670-49BD-8D40-F27CBD1636DC}" dt="2020-12-09T09:57:49.932" v="362" actId="478"/>
          <ac:spMkLst>
            <pc:docMk/>
            <pc:sldMk cId="3773376445" sldId="1310"/>
            <ac:spMk id="2" creationId="{4EE3F011-8800-49FD-A076-145F5D4F0944}"/>
          </ac:spMkLst>
        </pc:spChg>
        <pc:spChg chg="del">
          <ac:chgData name="Patty Webster" userId="a13ac4df-e17c-45d5-a63d-f1ef6ca89b54" providerId="ADAL" clId="{7965FF03-D670-49BD-8D40-F27CBD1636DC}" dt="2020-12-09T09:49:08.987" v="262" actId="478"/>
          <ac:spMkLst>
            <pc:docMk/>
            <pc:sldMk cId="3773376445" sldId="1310"/>
            <ac:spMk id="3" creationId="{BFCEA972-A45B-4010-880A-6BBD96A8B5F8}"/>
          </ac:spMkLst>
        </pc:spChg>
        <pc:picChg chg="add del mod">
          <ac:chgData name="Patty Webster" userId="a13ac4df-e17c-45d5-a63d-f1ef6ca89b54" providerId="ADAL" clId="{7965FF03-D670-49BD-8D40-F27CBD1636DC}" dt="2020-12-09T09:58:36.089" v="366" actId="478"/>
          <ac:picMkLst>
            <pc:docMk/>
            <pc:sldMk cId="3773376445" sldId="1310"/>
            <ac:picMk id="6" creationId="{B65BF1E3-22E1-4AFF-A772-1180CE9A08F6}"/>
          </ac:picMkLst>
        </pc:picChg>
        <pc:picChg chg="add mod">
          <ac:chgData name="Patty Webster" userId="a13ac4df-e17c-45d5-a63d-f1ef6ca89b54" providerId="ADAL" clId="{7965FF03-D670-49BD-8D40-F27CBD1636DC}" dt="2020-12-09T09:59:10.535" v="381" actId="1037"/>
          <ac:picMkLst>
            <pc:docMk/>
            <pc:sldMk cId="3773376445" sldId="1310"/>
            <ac:picMk id="8" creationId="{96B46268-AD73-4EFE-8714-594BA1E0C8FF}"/>
          </ac:picMkLst>
        </pc:picChg>
        <pc:picChg chg="add mod">
          <ac:chgData name="Patty Webster" userId="a13ac4df-e17c-45d5-a63d-f1ef6ca89b54" providerId="ADAL" clId="{7965FF03-D670-49BD-8D40-F27CBD1636DC}" dt="2020-12-09T09:59:06.427" v="379" actId="1037"/>
          <ac:picMkLst>
            <pc:docMk/>
            <pc:sldMk cId="3773376445" sldId="1310"/>
            <ac:picMk id="10" creationId="{3A1CDC39-0628-4A16-BD77-3A05C00E34AB}"/>
          </ac:picMkLst>
        </pc:picChg>
        <pc:picChg chg="add del mod">
          <ac:chgData name="Patty Webster" userId="a13ac4df-e17c-45d5-a63d-f1ef6ca89b54" providerId="ADAL" clId="{7965FF03-D670-49BD-8D40-F27CBD1636DC}" dt="2020-12-09T09:50:45.371" v="278" actId="478"/>
          <ac:picMkLst>
            <pc:docMk/>
            <pc:sldMk cId="3773376445" sldId="1310"/>
            <ac:picMk id="12" creationId="{E7EA58C1-1AAC-4F88-8E87-000D0772AB03}"/>
          </ac:picMkLst>
        </pc:picChg>
        <pc:picChg chg="add mod">
          <ac:chgData name="Patty Webster" userId="a13ac4df-e17c-45d5-a63d-f1ef6ca89b54" providerId="ADAL" clId="{7965FF03-D670-49BD-8D40-F27CBD1636DC}" dt="2020-12-09T09:59:07.921" v="380" actId="1037"/>
          <ac:picMkLst>
            <pc:docMk/>
            <pc:sldMk cId="3773376445" sldId="1310"/>
            <ac:picMk id="14" creationId="{1D306C6E-8E61-4E58-BD87-30DAF5307105}"/>
          </ac:picMkLst>
        </pc:picChg>
        <pc:picChg chg="add del">
          <ac:chgData name="Patty Webster" userId="a13ac4df-e17c-45d5-a63d-f1ef6ca89b54" providerId="ADAL" clId="{7965FF03-D670-49BD-8D40-F27CBD1636DC}" dt="2020-12-09T09:58:38.011" v="367" actId="478"/>
          <ac:picMkLst>
            <pc:docMk/>
            <pc:sldMk cId="3773376445" sldId="1310"/>
            <ac:picMk id="16" creationId="{1A9504A7-44B3-46F2-82D4-B113DCA12474}"/>
          </ac:picMkLst>
        </pc:picChg>
        <pc:picChg chg="add mod">
          <ac:chgData name="Patty Webster" userId="a13ac4df-e17c-45d5-a63d-f1ef6ca89b54" providerId="ADAL" clId="{7965FF03-D670-49BD-8D40-F27CBD1636DC}" dt="2020-12-09T09:58:34.660" v="365" actId="1076"/>
          <ac:picMkLst>
            <pc:docMk/>
            <pc:sldMk cId="3773376445" sldId="1310"/>
            <ac:picMk id="18" creationId="{F0578231-D805-496B-8B10-76C7C9844B10}"/>
          </ac:picMkLst>
        </pc:picChg>
      </pc:sldChg>
      <pc:sldChg chg="addSp delSp modSp new mod">
        <pc:chgData name="Patty Webster" userId="a13ac4df-e17c-45d5-a63d-f1ef6ca89b54" providerId="ADAL" clId="{7965FF03-D670-49BD-8D40-F27CBD1636DC}" dt="2020-12-09T10:22:33.041" v="650" actId="478"/>
        <pc:sldMkLst>
          <pc:docMk/>
          <pc:sldMk cId="2565781569" sldId="1311"/>
        </pc:sldMkLst>
        <pc:spChg chg="del">
          <ac:chgData name="Patty Webster" userId="a13ac4df-e17c-45d5-a63d-f1ef6ca89b54" providerId="ADAL" clId="{7965FF03-D670-49BD-8D40-F27CBD1636DC}" dt="2020-12-09T10:04:51.515" v="429" actId="478"/>
          <ac:spMkLst>
            <pc:docMk/>
            <pc:sldMk cId="2565781569" sldId="1311"/>
            <ac:spMk id="2" creationId="{95173062-D8AA-4CEC-8BCE-8AADE3D30212}"/>
          </ac:spMkLst>
        </pc:spChg>
        <pc:spChg chg="del">
          <ac:chgData name="Patty Webster" userId="a13ac4df-e17c-45d5-a63d-f1ef6ca89b54" providerId="ADAL" clId="{7965FF03-D670-49BD-8D40-F27CBD1636DC}" dt="2020-12-09T10:04:47.726" v="427"/>
          <ac:spMkLst>
            <pc:docMk/>
            <pc:sldMk cId="2565781569" sldId="1311"/>
            <ac:spMk id="3" creationId="{567A9640-DDE3-4274-A8D0-A4AA693E9F40}"/>
          </ac:spMkLst>
        </pc:spChg>
        <pc:picChg chg="add mod">
          <ac:chgData name="Patty Webster" userId="a13ac4df-e17c-45d5-a63d-f1ef6ca89b54" providerId="ADAL" clId="{7965FF03-D670-49BD-8D40-F27CBD1636DC}" dt="2020-12-09T10:04:55.028" v="430" actId="1076"/>
          <ac:picMkLst>
            <pc:docMk/>
            <pc:sldMk cId="2565781569" sldId="1311"/>
            <ac:picMk id="5" creationId="{BA03027D-69BD-43ED-9948-CD38E6D2759B}"/>
          </ac:picMkLst>
        </pc:picChg>
        <pc:picChg chg="add mod">
          <ac:chgData name="Patty Webster" userId="a13ac4df-e17c-45d5-a63d-f1ef6ca89b54" providerId="ADAL" clId="{7965FF03-D670-49BD-8D40-F27CBD1636DC}" dt="2020-12-09T10:07:27.131" v="486" actId="1076"/>
          <ac:picMkLst>
            <pc:docMk/>
            <pc:sldMk cId="2565781569" sldId="1311"/>
            <ac:picMk id="7" creationId="{DF1FFEF2-2103-49AC-9D15-C2EBDA60F2EA}"/>
          </ac:picMkLst>
        </pc:picChg>
        <pc:picChg chg="add mod">
          <ac:chgData name="Patty Webster" userId="a13ac4df-e17c-45d5-a63d-f1ef6ca89b54" providerId="ADAL" clId="{7965FF03-D670-49BD-8D40-F27CBD1636DC}" dt="2020-12-09T10:09:54.114" v="643" actId="1076"/>
          <ac:picMkLst>
            <pc:docMk/>
            <pc:sldMk cId="2565781569" sldId="1311"/>
            <ac:picMk id="9" creationId="{B81D81BA-999E-4713-B403-28CDC9B8BE7C}"/>
          </ac:picMkLst>
        </pc:picChg>
        <pc:picChg chg="add del mod">
          <ac:chgData name="Patty Webster" userId="a13ac4df-e17c-45d5-a63d-f1ef6ca89b54" providerId="ADAL" clId="{7965FF03-D670-49BD-8D40-F27CBD1636DC}" dt="2020-12-09T10:22:33.041" v="650" actId="478"/>
          <ac:picMkLst>
            <pc:docMk/>
            <pc:sldMk cId="2565781569" sldId="1311"/>
            <ac:picMk id="11" creationId="{72F2C934-C229-4872-8E0E-983B910ED0B6}"/>
          </ac:picMkLst>
        </pc:picChg>
        <pc:picChg chg="add mod">
          <ac:chgData name="Patty Webster" userId="a13ac4df-e17c-45d5-a63d-f1ef6ca89b54" providerId="ADAL" clId="{7965FF03-D670-49BD-8D40-F27CBD1636DC}" dt="2020-12-09T10:10:07.517" v="648" actId="1076"/>
          <ac:picMkLst>
            <pc:docMk/>
            <pc:sldMk cId="2565781569" sldId="1311"/>
            <ac:picMk id="13" creationId="{3C37F4B4-3570-4FFE-B2FB-079335887244}"/>
          </ac:picMkLst>
        </pc:picChg>
        <pc:picChg chg="add mod">
          <ac:chgData name="Patty Webster" userId="a13ac4df-e17c-45d5-a63d-f1ef6ca89b54" providerId="ADAL" clId="{7965FF03-D670-49BD-8D40-F27CBD1636DC}" dt="2020-12-09T10:10:11.705" v="649" actId="1076"/>
          <ac:picMkLst>
            <pc:docMk/>
            <pc:sldMk cId="2565781569" sldId="1311"/>
            <ac:picMk id="14" creationId="{390A0220-EF1F-4D0E-9B60-465D900E2E3D}"/>
          </ac:picMkLst>
        </pc:picChg>
      </pc:sldChg>
      <pc:sldMasterChg chg="addSp delSp modSp mod modSldLayout">
        <pc:chgData name="Patty Webster" userId="a13ac4df-e17c-45d5-a63d-f1ef6ca89b54" providerId="ADAL" clId="{7965FF03-D670-49BD-8D40-F27CBD1636DC}" dt="2020-12-09T09:18:25.778" v="15" actId="478"/>
        <pc:sldMasterMkLst>
          <pc:docMk/>
          <pc:sldMasterMk cId="1071435879" sldId="2147483777"/>
        </pc:sldMasterMkLst>
        <pc:spChg chg="add del">
          <ac:chgData name="Patty Webster" userId="a13ac4df-e17c-45d5-a63d-f1ef6ca89b54" providerId="ADAL" clId="{7965FF03-D670-49BD-8D40-F27CBD1636DC}" dt="2020-12-09T09:16:19.194" v="2" actId="22"/>
          <ac:spMkLst>
            <pc:docMk/>
            <pc:sldMasterMk cId="1071435879" sldId="2147483777"/>
            <ac:spMk id="13" creationId="{6B740D60-C625-4FD3-B888-5DF7DF181D31}"/>
          </ac:spMkLst>
        </pc:spChg>
        <pc:picChg chg="del">
          <ac:chgData name="Patty Webster" userId="a13ac4df-e17c-45d5-a63d-f1ef6ca89b54" providerId="ADAL" clId="{7965FF03-D670-49BD-8D40-F27CBD1636DC}" dt="2020-12-09T09:16:17.728" v="0" actId="478"/>
          <ac:picMkLst>
            <pc:docMk/>
            <pc:sldMasterMk cId="1071435879" sldId="2147483777"/>
            <ac:picMk id="12" creationId="{00000000-0000-0000-0000-000000000000}"/>
          </ac:picMkLst>
        </pc:picChg>
        <pc:picChg chg="add del mod ord">
          <ac:chgData name="Patty Webster" userId="a13ac4df-e17c-45d5-a63d-f1ef6ca89b54" providerId="ADAL" clId="{7965FF03-D670-49BD-8D40-F27CBD1636DC}" dt="2020-12-09T09:18:25.778" v="15" actId="478"/>
          <ac:picMkLst>
            <pc:docMk/>
            <pc:sldMasterMk cId="1071435879" sldId="2147483777"/>
            <ac:picMk id="14" creationId="{92349C9F-2000-4893-B1A2-EAB5FE5AC5A8}"/>
          </ac:picMkLst>
        </pc:picChg>
        <pc:picChg chg="add mod">
          <ac:chgData name="Patty Webster" userId="a13ac4df-e17c-45d5-a63d-f1ef6ca89b54" providerId="ADAL" clId="{7965FF03-D670-49BD-8D40-F27CBD1636DC}" dt="2020-12-09T09:17:13.809" v="8"/>
          <ac:picMkLst>
            <pc:docMk/>
            <pc:sldMasterMk cId="1071435879" sldId="2147483777"/>
            <ac:picMk id="15" creationId="{E372E912-AC73-42E1-90DC-A95FA93155A9}"/>
          </ac:picMkLst>
        </pc:picChg>
        <pc:sldLayoutChg chg="addSp delSp modSp">
          <pc:chgData name="Patty Webster" userId="a13ac4df-e17c-45d5-a63d-f1ef6ca89b54" providerId="ADAL" clId="{7965FF03-D670-49BD-8D40-F27CBD1636DC}" dt="2020-12-09T09:17:37.168" v="12"/>
          <pc:sldLayoutMkLst>
            <pc:docMk/>
            <pc:sldMasterMk cId="1071435879" sldId="2147483777"/>
            <pc:sldLayoutMk cId="0" sldId="2147483693"/>
          </pc:sldLayoutMkLst>
          <pc:picChg chg="del">
            <ac:chgData name="Patty Webster" userId="a13ac4df-e17c-45d5-a63d-f1ef6ca89b54" providerId="ADAL" clId="{7965FF03-D670-49BD-8D40-F27CBD1636DC}" dt="2020-12-09T09:17:36.898" v="11" actId="478"/>
            <ac:picMkLst>
              <pc:docMk/>
              <pc:sldMasterMk cId="1071435879" sldId="2147483777"/>
              <pc:sldLayoutMk cId="0" sldId="2147483693"/>
              <ac:picMk id="10" creationId="{00000000-0000-0000-0000-000000000000}"/>
            </ac:picMkLst>
          </pc:picChg>
          <pc:picChg chg="add mod">
            <ac:chgData name="Patty Webster" userId="a13ac4df-e17c-45d5-a63d-f1ef6ca89b54" providerId="ADAL" clId="{7965FF03-D670-49BD-8D40-F27CBD1636DC}" dt="2020-12-09T09:17:37.168" v="12"/>
            <ac:picMkLst>
              <pc:docMk/>
              <pc:sldMasterMk cId="1071435879" sldId="2147483777"/>
              <pc:sldLayoutMk cId="0" sldId="2147483693"/>
              <ac:picMk id="11" creationId="{99314723-126C-4967-BEE4-AE8FDB0DCC61}"/>
            </ac:picMkLst>
          </pc:picChg>
        </pc:sldLayoutChg>
        <pc:sldLayoutChg chg="addSp delSp modSp">
          <pc:chgData name="Patty Webster" userId="a13ac4df-e17c-45d5-a63d-f1ef6ca89b54" providerId="ADAL" clId="{7965FF03-D670-49BD-8D40-F27CBD1636DC}" dt="2020-12-09T09:17:31.637" v="10"/>
          <pc:sldLayoutMkLst>
            <pc:docMk/>
            <pc:sldMasterMk cId="1071435879" sldId="2147483777"/>
            <pc:sldLayoutMk cId="1753815409" sldId="2147483869"/>
          </pc:sldLayoutMkLst>
          <pc:picChg chg="del">
            <ac:chgData name="Patty Webster" userId="a13ac4df-e17c-45d5-a63d-f1ef6ca89b54" providerId="ADAL" clId="{7965FF03-D670-49BD-8D40-F27CBD1636DC}" dt="2020-12-09T09:17:31.321" v="9" actId="478"/>
            <ac:picMkLst>
              <pc:docMk/>
              <pc:sldMasterMk cId="1071435879" sldId="2147483777"/>
              <pc:sldLayoutMk cId="1753815409" sldId="2147483869"/>
              <ac:picMk id="5" creationId="{00000000-0000-0000-0000-000000000000}"/>
            </ac:picMkLst>
          </pc:picChg>
          <pc:picChg chg="add mod">
            <ac:chgData name="Patty Webster" userId="a13ac4df-e17c-45d5-a63d-f1ef6ca89b54" providerId="ADAL" clId="{7965FF03-D670-49BD-8D40-F27CBD1636DC}" dt="2020-12-09T09:17:31.637" v="10"/>
            <ac:picMkLst>
              <pc:docMk/>
              <pc:sldMasterMk cId="1071435879" sldId="2147483777"/>
              <pc:sldLayoutMk cId="1753815409" sldId="2147483869"/>
              <ac:picMk id="6" creationId="{F899D1E5-F983-46CC-941B-ACF05C93E01D}"/>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2446" tIns="46223" rIns="92446" bIns="46223" rtlCol="0"/>
          <a:lstStyle>
            <a:lvl1pPr algn="r">
              <a:defRPr sz="1200"/>
            </a:lvl1pPr>
          </a:lstStyle>
          <a:p>
            <a:fld id="{8A707033-A0E0-4759-ADAC-1161B7FB67B2}" type="datetimeFigureOut">
              <a:rPr lang="en-US" smtClean="0"/>
              <a:pPr/>
              <a:t>12/9/2020</a:t>
            </a:fld>
            <a:endParaRPr lang="en-US" dirty="0"/>
          </a:p>
        </p:txBody>
      </p:sp>
      <p:sp>
        <p:nvSpPr>
          <p:cNvPr id="4" name="Footer Placeholder 3"/>
          <p:cNvSpPr>
            <a:spLocks noGrp="1"/>
          </p:cNvSpPr>
          <p:nvPr>
            <p:ph type="ftr" sz="quarter" idx="2"/>
          </p:nvPr>
        </p:nvSpPr>
        <p:spPr>
          <a:xfrm>
            <a:off x="1" y="8829967"/>
            <a:ext cx="3037840" cy="464820"/>
          </a:xfrm>
          <a:prstGeom prst="rect">
            <a:avLst/>
          </a:prstGeom>
        </p:spPr>
        <p:txBody>
          <a:bodyPr vert="horz" lIns="92446" tIns="46223" rIns="92446" bIns="4622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2446" tIns="46223" rIns="92446" bIns="46223" rtlCol="0" anchor="b"/>
          <a:lstStyle>
            <a:lvl1pPr algn="r">
              <a:defRPr sz="1200"/>
            </a:lvl1pPr>
          </a:lstStyle>
          <a:p>
            <a:fld id="{C63B1086-748E-46C1-8069-EFDFF9CAE0CD}" type="slidenum">
              <a:rPr lang="en-US" smtClean="0"/>
              <a:pPr/>
              <a:t>‹#›</a:t>
            </a:fld>
            <a:endParaRPr lang="en-US" dirty="0"/>
          </a:p>
        </p:txBody>
      </p:sp>
    </p:spTree>
    <p:extLst>
      <p:ext uri="{BB962C8B-B14F-4D97-AF65-F5344CB8AC3E}">
        <p14:creationId xmlns:p14="http://schemas.microsoft.com/office/powerpoint/2010/main" val="354896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2446" tIns="46223" rIns="92446" bIns="46223" rtlCol="0"/>
          <a:lstStyle>
            <a:lvl1pPr algn="r">
              <a:defRPr sz="1200"/>
            </a:lvl1pPr>
          </a:lstStyle>
          <a:p>
            <a:fld id="{5BA1844E-6C16-4723-8187-651C32FF413A}" type="datetimeFigureOut">
              <a:rPr lang="en-US" smtClean="0"/>
              <a:pPr/>
              <a:t>12/9/2020</a:t>
            </a:fld>
            <a:endParaRPr lang="en-US" dirty="0"/>
          </a:p>
        </p:txBody>
      </p:sp>
      <p:sp>
        <p:nvSpPr>
          <p:cNvPr id="4" name="Slide Image Placeholder 3"/>
          <p:cNvSpPr>
            <a:spLocks noGrp="1" noRot="1" noChangeAspect="1"/>
          </p:cNvSpPr>
          <p:nvPr>
            <p:ph type="sldImg" idx="2"/>
          </p:nvPr>
        </p:nvSpPr>
        <p:spPr>
          <a:xfrm>
            <a:off x="1181100" y="696913"/>
            <a:ext cx="4649788" cy="348615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446" tIns="46223" rIns="92446" bIns="4622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446" tIns="46223" rIns="92446" bIns="46223" rtlCol="0" anchor="b"/>
          <a:lstStyle>
            <a:lvl1pPr algn="r">
              <a:defRPr sz="1200"/>
            </a:lvl1pPr>
          </a:lstStyle>
          <a:p>
            <a:fld id="{6F119774-DF44-47D7-BF2E-8BA259A2822F}" type="slidenum">
              <a:rPr lang="en-US" smtClean="0"/>
              <a:pPr/>
              <a:t>‹#›</a:t>
            </a:fld>
            <a:endParaRPr lang="en-US" dirty="0"/>
          </a:p>
        </p:txBody>
      </p:sp>
    </p:spTree>
    <p:extLst>
      <p:ext uri="{BB962C8B-B14F-4D97-AF65-F5344CB8AC3E}">
        <p14:creationId xmlns:p14="http://schemas.microsoft.com/office/powerpoint/2010/main" val="3477950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this however it works. This is an example if you host a discussion over dinner!</a:t>
            </a:r>
          </a:p>
        </p:txBody>
      </p:sp>
      <p:sp>
        <p:nvSpPr>
          <p:cNvPr id="4" name="Slide Number Placeholder 3"/>
          <p:cNvSpPr>
            <a:spLocks noGrp="1"/>
          </p:cNvSpPr>
          <p:nvPr>
            <p:ph type="sldNum" sz="quarter" idx="10"/>
          </p:nvPr>
        </p:nvSpPr>
        <p:spPr/>
        <p:txBody>
          <a:bodyPr/>
          <a:lstStyle/>
          <a:p>
            <a:fld id="{6F119774-DF44-47D7-BF2E-8BA259A2822F}" type="slidenum">
              <a:rPr lang="en-US" smtClean="0"/>
              <a:pPr/>
              <a:t>1</a:t>
            </a:fld>
            <a:endParaRPr lang="en-US" dirty="0"/>
          </a:p>
        </p:txBody>
      </p:sp>
    </p:spTree>
    <p:extLst>
      <p:ext uri="{BB962C8B-B14F-4D97-AF65-F5344CB8AC3E}">
        <p14:creationId xmlns:p14="http://schemas.microsoft.com/office/powerpoint/2010/main" val="1303026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11</a:t>
            </a:fld>
            <a:endParaRPr lang="en-US" dirty="0"/>
          </a:p>
        </p:txBody>
      </p:sp>
    </p:spTree>
    <p:extLst>
      <p:ext uri="{BB962C8B-B14F-4D97-AF65-F5344CB8AC3E}">
        <p14:creationId xmlns:p14="http://schemas.microsoft.com/office/powerpoint/2010/main" val="4112911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A68DC1-C69F-4FD8-8106-C31C93781DFC}" type="slidenum">
              <a:rPr lang="en-US" smtClean="0"/>
              <a:pPr/>
              <a:t>12</a:t>
            </a:fld>
            <a:endParaRPr lang="en-US"/>
          </a:p>
        </p:txBody>
      </p:sp>
    </p:spTree>
    <p:extLst>
      <p:ext uri="{BB962C8B-B14F-4D97-AF65-F5344CB8AC3E}">
        <p14:creationId xmlns:p14="http://schemas.microsoft.com/office/powerpoint/2010/main" val="1586513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13</a:t>
            </a:fld>
            <a:endParaRPr lang="en-US" dirty="0"/>
          </a:p>
        </p:txBody>
      </p:sp>
    </p:spTree>
    <p:extLst>
      <p:ext uri="{BB962C8B-B14F-4D97-AF65-F5344CB8AC3E}">
        <p14:creationId xmlns:p14="http://schemas.microsoft.com/office/powerpoint/2010/main" val="1978198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importance of turning 18 – parents no longer have access to medical records</a:t>
            </a:r>
          </a:p>
        </p:txBody>
      </p:sp>
      <p:sp>
        <p:nvSpPr>
          <p:cNvPr id="4" name="Slide Number Placeholder 3"/>
          <p:cNvSpPr>
            <a:spLocks noGrp="1"/>
          </p:cNvSpPr>
          <p:nvPr>
            <p:ph type="sldNum" sz="quarter" idx="10"/>
          </p:nvPr>
        </p:nvSpPr>
        <p:spPr/>
        <p:txBody>
          <a:bodyPr/>
          <a:lstStyle/>
          <a:p>
            <a:fld id="{6F119774-DF44-47D7-BF2E-8BA259A2822F}" type="slidenum">
              <a:rPr lang="en-US" smtClean="0"/>
              <a:pPr/>
              <a:t>15</a:t>
            </a:fld>
            <a:endParaRPr lang="en-US" dirty="0"/>
          </a:p>
        </p:txBody>
      </p:sp>
    </p:spTree>
    <p:extLst>
      <p:ext uri="{BB962C8B-B14F-4D97-AF65-F5344CB8AC3E}">
        <p14:creationId xmlns:p14="http://schemas.microsoft.com/office/powerpoint/2010/main" val="3886103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A68DC1-C69F-4FD8-8106-C31C93781DFC}" type="slidenum">
              <a:rPr lang="en-US" smtClean="0"/>
              <a:pPr/>
              <a:t>16</a:t>
            </a:fld>
            <a:endParaRPr lang="en-US"/>
          </a:p>
        </p:txBody>
      </p:sp>
    </p:spTree>
    <p:extLst>
      <p:ext uri="{BB962C8B-B14F-4D97-AF65-F5344CB8AC3E}">
        <p14:creationId xmlns:p14="http://schemas.microsoft.com/office/powerpoint/2010/main" val="28287387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xfrm>
            <a:off x="714786" y="4416428"/>
            <a:ext cx="5713436"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t>Doesn’t have to be a parent/family member. </a:t>
            </a:r>
          </a:p>
          <a:p>
            <a:r>
              <a:rPr lang="en-US" dirty="0"/>
              <a:t>For example…</a:t>
            </a:r>
          </a:p>
          <a:p>
            <a:r>
              <a:rPr lang="en-US" sz="1200" b="0" i="0" kern="1200" dirty="0">
                <a:solidFill>
                  <a:schemeClr val="tx1"/>
                </a:solidFill>
                <a:effectLst/>
                <a:latin typeface="+mn-lt"/>
                <a:ea typeface="+mn-ea"/>
                <a:cs typeface="+mn-cs"/>
              </a:rPr>
              <a:t>Parents live far away (different country) or don’t speak English – someone local as full proxy or first proxy until parents can get to town.  Example of divinity student from Australia who has a US proxy lined up until his mom could get to the states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People who have fraught relationships with their parents.  I have a friend whose parents don’t really speak to her since she came out. She explicitly states they cannot make decisions and that her proxy gets to decide if/when they can visit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If they think the parents will be too upset to cope. This is an important one to explain to parents/ask them about.  Some young people feel that if something unexpected/terrible happens to them that they wouldn’t want to put their parents in the position of making decisions. If they trust someone else, maybe have a conversation about that with the parents.  It might be more upsetting to the parents to NOT be involved – but is worth a conversation.</a:t>
            </a:r>
          </a:p>
          <a:p>
            <a:pPr marL="0" marR="0" indent="0" algn="l" defTabSz="914400" rtl="0" eaLnBrk="1" fontAlgn="auto" latinLnBrk="0" hangingPunct="1">
              <a:lnSpc>
                <a:spcPct val="100000"/>
              </a:lnSpc>
              <a:spcBef>
                <a:spcPct val="0"/>
              </a:spcBef>
              <a:spcAft>
                <a:spcPts val="0"/>
              </a:spcAft>
              <a:buClrTx/>
              <a:buSzTx/>
              <a:buFontTx/>
              <a:buNone/>
              <a:tabLst/>
              <a:defRPr/>
            </a:pPr>
            <a:endParaRPr lang="en-US" dirty="0"/>
          </a:p>
        </p:txBody>
      </p:sp>
      <p:sp>
        <p:nvSpPr>
          <p:cNvPr id="40964" name="Slide Number Placeholder 3"/>
          <p:cNvSpPr txBox="1">
            <a:spLocks noGrp="1"/>
          </p:cNvSpPr>
          <p:nvPr/>
        </p:nvSpPr>
        <p:spPr bwMode="auto">
          <a:xfrm>
            <a:off x="4044524" y="8829675"/>
            <a:ext cx="3095249"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46" tIns="46223" rIns="92446" bIns="46223" anchor="b"/>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eaLnBrk="1" hangingPunct="1"/>
            <a:fld id="{E4F6AF26-17DC-4759-A0C8-62BD53AA89A3}" type="slidenum">
              <a:rPr lang="en-US" sz="1200">
                <a:latin typeface="Calibri" charset="0"/>
              </a:rPr>
              <a:pPr algn="r" eaLnBrk="1" hangingPunct="1"/>
              <a:t>17</a:t>
            </a:fld>
            <a:endParaRPr lang="en-US" sz="1200">
              <a:latin typeface="Calibri" charset="0"/>
            </a:endParaRPr>
          </a:p>
        </p:txBody>
      </p:sp>
    </p:spTree>
    <p:extLst>
      <p:ext uri="{BB962C8B-B14F-4D97-AF65-F5344CB8AC3E}">
        <p14:creationId xmlns:p14="http://schemas.microsoft.com/office/powerpoint/2010/main" val="3073160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18</a:t>
            </a:fld>
            <a:endParaRPr lang="en-US" dirty="0"/>
          </a:p>
        </p:txBody>
      </p:sp>
    </p:spTree>
    <p:extLst>
      <p:ext uri="{BB962C8B-B14F-4D97-AF65-F5344CB8AC3E}">
        <p14:creationId xmlns:p14="http://schemas.microsoft.com/office/powerpoint/2010/main" val="1112406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CSG can help you start that conversation with your HCP</a:t>
            </a:r>
          </a:p>
        </p:txBody>
      </p:sp>
      <p:sp>
        <p:nvSpPr>
          <p:cNvPr id="4" name="Slide Number Placeholder 3"/>
          <p:cNvSpPr>
            <a:spLocks noGrp="1"/>
          </p:cNvSpPr>
          <p:nvPr>
            <p:ph type="sldNum" sz="quarter" idx="10"/>
          </p:nvPr>
        </p:nvSpPr>
        <p:spPr/>
        <p:txBody>
          <a:bodyPr/>
          <a:lstStyle/>
          <a:p>
            <a:fld id="{6F119774-DF44-47D7-BF2E-8BA259A2822F}" type="slidenum">
              <a:rPr lang="en-US" smtClean="0"/>
              <a:pPr/>
              <a:t>20</a:t>
            </a:fld>
            <a:endParaRPr lang="en-US" dirty="0"/>
          </a:p>
        </p:txBody>
      </p:sp>
    </p:spTree>
    <p:extLst>
      <p:ext uri="{BB962C8B-B14F-4D97-AF65-F5344CB8AC3E}">
        <p14:creationId xmlns:p14="http://schemas.microsoft.com/office/powerpoint/2010/main" val="3544885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21</a:t>
            </a:fld>
            <a:endParaRPr lang="en-US" dirty="0"/>
          </a:p>
        </p:txBody>
      </p:sp>
    </p:spTree>
    <p:extLst>
      <p:ext uri="{BB962C8B-B14F-4D97-AF65-F5344CB8AC3E}">
        <p14:creationId xmlns:p14="http://schemas.microsoft.com/office/powerpoint/2010/main" val="876412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F119774-DF44-47D7-BF2E-8BA259A2822F}" type="slidenum">
              <a:rPr lang="en-US" smtClean="0"/>
              <a:pPr/>
              <a:t>22</a:t>
            </a:fld>
            <a:endParaRPr lang="en-US" dirty="0"/>
          </a:p>
        </p:txBody>
      </p:sp>
    </p:spTree>
    <p:extLst>
      <p:ext uri="{BB962C8B-B14F-4D97-AF65-F5344CB8AC3E}">
        <p14:creationId xmlns:p14="http://schemas.microsoft.com/office/powerpoint/2010/main" val="2347473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could include: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What comes to mind when you hear the word "death?"
- Do you know what a health care proxy/agent is?
- Do you have a health care proxy/agent?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Why don't you have a health care proxy/agent?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Always great to open by sharing your story too.  Why this is important to you, what experience you may have personally with end of life.  Then, invite others to share their experiences.</a:t>
            </a:r>
          </a:p>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2</a:t>
            </a:fld>
            <a:endParaRPr lang="en-US" dirty="0"/>
          </a:p>
        </p:txBody>
      </p:sp>
    </p:spTree>
    <p:extLst>
      <p:ext uri="{BB962C8B-B14F-4D97-AF65-F5344CB8AC3E}">
        <p14:creationId xmlns:p14="http://schemas.microsoft.com/office/powerpoint/2010/main" val="1278386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suggestions on pg. 8 of CSG</a:t>
            </a:r>
          </a:p>
          <a:p>
            <a:endParaRPr lang="en-US" dirty="0"/>
          </a:p>
          <a:p>
            <a:r>
              <a:rPr lang="en-US" dirty="0"/>
              <a:t>http://</a:t>
            </a:r>
            <a:r>
              <a:rPr lang="en-US" dirty="0" err="1"/>
              <a:t>www.caringinfo.org</a:t>
            </a:r>
            <a:r>
              <a:rPr lang="en-US" dirty="0"/>
              <a:t>/</a:t>
            </a:r>
          </a:p>
          <a:p>
            <a:r>
              <a:rPr lang="en-US" dirty="0"/>
              <a:t>ABA</a:t>
            </a:r>
          </a:p>
          <a:p>
            <a:r>
              <a:rPr lang="en-US" dirty="0"/>
              <a:t>AARP</a:t>
            </a:r>
          </a:p>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23</a:t>
            </a:fld>
            <a:endParaRPr lang="en-US" dirty="0"/>
          </a:p>
        </p:txBody>
      </p:sp>
    </p:spTree>
    <p:extLst>
      <p:ext uri="{BB962C8B-B14F-4D97-AF65-F5344CB8AC3E}">
        <p14:creationId xmlns:p14="http://schemas.microsoft.com/office/powerpoint/2010/main" val="25318583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F119774-DF44-47D7-BF2E-8BA259A2822F}" type="slidenum">
              <a:rPr lang="en-US" smtClean="0"/>
              <a:pPr/>
              <a:t>24</a:t>
            </a:fld>
            <a:endParaRPr lang="en-US"/>
          </a:p>
        </p:txBody>
      </p:sp>
    </p:spTree>
    <p:extLst>
      <p:ext uri="{BB962C8B-B14F-4D97-AF65-F5344CB8AC3E}">
        <p14:creationId xmlns:p14="http://schemas.microsoft.com/office/powerpoint/2010/main" val="2060087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3</a:t>
            </a:fld>
            <a:endParaRPr lang="en-US" dirty="0"/>
          </a:p>
        </p:txBody>
      </p:sp>
    </p:spTree>
    <p:extLst>
      <p:ext uri="{BB962C8B-B14F-4D97-AF65-F5344CB8AC3E}">
        <p14:creationId xmlns:p14="http://schemas.microsoft.com/office/powerpoint/2010/main" val="1654765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Script: </a:t>
            </a:r>
            <a:r>
              <a:rPr lang="en-US" sz="1200" kern="1200" dirty="0">
                <a:solidFill>
                  <a:schemeClr val="tx1"/>
                </a:solidFill>
                <a:effectLst/>
                <a:latin typeface="+mn-lt"/>
                <a:ea typeface="+mn-ea"/>
                <a:cs typeface="+mn-cs"/>
              </a:rPr>
              <a:t>At The Conversation Project, we are a national public engagement campaign dedicated to assuring that everyone’s wishes for care through the end of life are </a:t>
            </a:r>
            <a:r>
              <a:rPr lang="en-US" sz="1200" i="1" kern="1200" dirty="0">
                <a:solidFill>
                  <a:schemeClr val="tx1"/>
                </a:solidFill>
                <a:effectLst/>
                <a:latin typeface="+mn-lt"/>
                <a:ea typeface="+mn-ea"/>
                <a:cs typeface="+mn-cs"/>
              </a:rPr>
              <a:t>Expressed</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Respected</a:t>
            </a:r>
            <a:r>
              <a:rPr lang="en-US" sz="1200" kern="1200" dirty="0">
                <a:solidFill>
                  <a:schemeClr val="tx1"/>
                </a:solidFill>
                <a:effectLst/>
                <a:latin typeface="+mn-lt"/>
                <a:ea typeface="+mn-ea"/>
                <a:cs typeface="+mn-cs"/>
              </a:rPr>
              <a:t>. We are raising awareness; providing free, easy-to-use guides on our website; and connecting with people where we live, work, pray </a:t>
            </a:r>
            <a:r>
              <a:rPr lang="en-US" sz="1200" kern="1200">
                <a:solidFill>
                  <a:schemeClr val="tx1"/>
                </a:solidFill>
                <a:effectLst/>
                <a:latin typeface="+mn-lt"/>
                <a:ea typeface="+mn-ea"/>
                <a:cs typeface="+mn-cs"/>
              </a:rPr>
              <a:t>and learn. </a:t>
            </a:r>
            <a:r>
              <a:rPr lang="en-US" dirty="0"/>
              <a:t>Too many people die in a manner they would not choose, and too many of those that matter most are left feeling bereaved, guilty, and uncertain. The Conversation Project is dedicated to changing the current norm.</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F119774-DF44-47D7-BF2E-8BA259A2822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104353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32500" lnSpcReduction="20000"/>
          </a:bodyPr>
          <a:lstStyle/>
          <a:p>
            <a:r>
              <a:rPr lang="en-US" sz="4800" b="1" kern="1200" dirty="0">
                <a:solidFill>
                  <a:schemeClr val="tx1"/>
                </a:solidFill>
                <a:effectLst/>
                <a:latin typeface="+mn-lt"/>
                <a:ea typeface="+mn-ea"/>
                <a:cs typeface="+mn-cs"/>
              </a:rPr>
              <a:t>Why does this matter? </a:t>
            </a:r>
            <a:r>
              <a:rPr lang="en-US" sz="4800" kern="1200" dirty="0">
                <a:solidFill>
                  <a:schemeClr val="tx1"/>
                </a:solidFill>
                <a:effectLst/>
                <a:latin typeface="+mn-lt"/>
                <a:ea typeface="+mn-ea"/>
                <a:cs typeface="+mn-cs"/>
              </a:rPr>
              <a:t>We can’t plan for everything. But we </a:t>
            </a:r>
            <a:r>
              <a:rPr lang="en-US" sz="4800" i="1" kern="1200" dirty="0">
                <a:solidFill>
                  <a:schemeClr val="tx1"/>
                </a:solidFill>
                <a:effectLst/>
                <a:latin typeface="+mn-lt"/>
                <a:ea typeface="+mn-ea"/>
                <a:cs typeface="+mn-cs"/>
              </a:rPr>
              <a:t>can</a:t>
            </a:r>
            <a:r>
              <a:rPr lang="en-US" sz="4800" kern="1200" dirty="0">
                <a:solidFill>
                  <a:schemeClr val="tx1"/>
                </a:solidFill>
                <a:effectLst/>
                <a:latin typeface="+mn-lt"/>
                <a:ea typeface="+mn-ea"/>
                <a:cs typeface="+mn-cs"/>
              </a:rPr>
              <a:t> share </a:t>
            </a:r>
            <a:r>
              <a:rPr lang="en-US" sz="4800" i="0" kern="1200" dirty="0">
                <a:solidFill>
                  <a:schemeClr val="tx1"/>
                </a:solidFill>
                <a:effectLst/>
                <a:latin typeface="+mn-lt"/>
                <a:ea typeface="+mn-ea"/>
                <a:cs typeface="+mn-cs"/>
              </a:rPr>
              <a:t>what</a:t>
            </a:r>
            <a:r>
              <a:rPr lang="en-US" sz="4800" kern="1200" dirty="0">
                <a:solidFill>
                  <a:schemeClr val="tx1"/>
                </a:solidFill>
                <a:effectLst/>
                <a:latin typeface="+mn-lt"/>
                <a:ea typeface="+mn-ea"/>
                <a:cs typeface="+mn-cs"/>
              </a:rPr>
              <a:t> matters to us with the </a:t>
            </a:r>
            <a:r>
              <a:rPr lang="en-US" sz="4800" i="0" kern="1200" dirty="0">
                <a:solidFill>
                  <a:schemeClr val="tx1"/>
                </a:solidFill>
                <a:effectLst/>
                <a:latin typeface="+mn-lt"/>
                <a:ea typeface="+mn-ea"/>
                <a:cs typeface="+mn-cs"/>
              </a:rPr>
              <a:t>people</a:t>
            </a:r>
            <a:r>
              <a:rPr lang="en-US" sz="4800" kern="1200" dirty="0">
                <a:solidFill>
                  <a:schemeClr val="tx1"/>
                </a:solidFill>
                <a:effectLst/>
                <a:latin typeface="+mn-lt"/>
                <a:ea typeface="+mn-ea"/>
                <a:cs typeface="+mn-cs"/>
              </a:rPr>
              <a:t> who matter most to us. By talking about our values—what matters most to us in our life, and in our health care—we can help those around us make sure we get the kind of health care that’s right for us through the end of life.</a:t>
            </a:r>
          </a:p>
          <a:p>
            <a:r>
              <a:rPr lang="en-US" sz="4800" b="1" kern="1200" dirty="0">
                <a:solidFill>
                  <a:schemeClr val="tx1"/>
                </a:solidFill>
                <a:effectLst/>
                <a:latin typeface="+mn-lt"/>
                <a:ea typeface="+mn-ea"/>
                <a:cs typeface="+mn-cs"/>
              </a:rPr>
              <a:t> </a:t>
            </a:r>
            <a:endParaRPr lang="en-US" sz="4800" kern="1200" dirty="0">
              <a:solidFill>
                <a:schemeClr val="tx1"/>
              </a:solidFill>
              <a:effectLst/>
              <a:latin typeface="+mn-lt"/>
              <a:ea typeface="+mn-ea"/>
              <a:cs typeface="+mn-cs"/>
            </a:endParaRPr>
          </a:p>
          <a:p>
            <a:r>
              <a:rPr lang="en-US" sz="4800" kern="1200" dirty="0">
                <a:solidFill>
                  <a:schemeClr val="tx1"/>
                </a:solidFill>
                <a:effectLst/>
                <a:latin typeface="+mn-lt"/>
                <a:ea typeface="+mn-ea"/>
                <a:cs typeface="+mn-cs"/>
              </a:rPr>
              <a:t>Discussing our values and wishes can bring us closer to people. And talking with important people in our lives and our health care team, creates the foundation of a care plan built on what’s important to us that will be available when the need arises.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8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4800" baseline="0" dirty="0"/>
              <a:t>Of note: The Conversation Project has no preference for the type of care someone might want to receive. For us, it is important to encourage these conversations early and often. We know it’s always too soon until it’s too late and that a crisis is a terrible time to learn.</a:t>
            </a:r>
            <a:endParaRPr lang="en-US" i="1" dirty="0"/>
          </a:p>
          <a:p>
            <a:endParaRPr lang="en-US" dirty="0"/>
          </a:p>
        </p:txBody>
      </p:sp>
      <p:sp>
        <p:nvSpPr>
          <p:cNvPr id="4" name="Slide Number Placeholder 3"/>
          <p:cNvSpPr>
            <a:spLocks noGrp="1"/>
          </p:cNvSpPr>
          <p:nvPr>
            <p:ph type="sldNum" sz="quarter" idx="5"/>
          </p:nvPr>
        </p:nvSpPr>
        <p:spPr/>
        <p:txBody>
          <a:bodyPr/>
          <a:lstStyle/>
          <a:p>
            <a:fld id="{6F119774-DF44-47D7-BF2E-8BA259A2822F}" type="slidenum">
              <a:rPr lang="en-US" smtClean="0"/>
              <a:pPr/>
              <a:t>5</a:t>
            </a:fld>
            <a:endParaRPr lang="en-US" dirty="0"/>
          </a:p>
        </p:txBody>
      </p:sp>
    </p:spTree>
    <p:extLst>
      <p:ext uri="{BB962C8B-B14F-4D97-AF65-F5344CB8AC3E}">
        <p14:creationId xmlns:p14="http://schemas.microsoft.com/office/powerpoint/2010/main" val="4165364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1" dirty="0"/>
              <a:t>Script: </a:t>
            </a:r>
            <a:r>
              <a:rPr lang="en-US" dirty="0"/>
              <a:t>And an ultimate goal is to have a good life to the very end! </a:t>
            </a:r>
            <a:r>
              <a:rPr lang="en-US" sz="1200" kern="1200" dirty="0">
                <a:solidFill>
                  <a:schemeClr val="tx1"/>
                </a:solidFill>
                <a:effectLst/>
                <a:latin typeface="+mn-lt"/>
                <a:ea typeface="+mn-ea"/>
                <a:cs typeface="+mn-cs"/>
              </a:rPr>
              <a:t>We believe that, together, we can transform how we die—one conversation at a time.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know not everyone is given equal opportunity for a good life. Note our survey findings that Black and Latinx communities need support – refer to Kate’s blog as part of our work to ensure everyone is reached and listened to – don’t want to create further inequities of care at end of life. Uber important.</a:t>
            </a:r>
          </a:p>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6</a:t>
            </a:fld>
            <a:endParaRPr lang="en-US" dirty="0"/>
          </a:p>
        </p:txBody>
      </p:sp>
    </p:spTree>
    <p:extLst>
      <p:ext uri="{BB962C8B-B14F-4D97-AF65-F5344CB8AC3E}">
        <p14:creationId xmlns:p14="http://schemas.microsoft.com/office/powerpoint/2010/main" val="336498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a:xfrm>
            <a:off x="1371600" y="1143000"/>
            <a:ext cx="4114800" cy="30861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1" baseline="0" dirty="0">
                <a:latin typeface="Franklin Gothic Book" charset="0"/>
              </a:rPr>
              <a:t>Key point</a:t>
            </a:r>
            <a:r>
              <a:rPr lang="en-US" sz="1200" baseline="0" dirty="0">
                <a:latin typeface="Franklin Gothic Book" charset="0"/>
              </a:rPr>
              <a:t>: Introduce TCP website and free, downloadable resources. </a:t>
            </a:r>
          </a:p>
          <a:p>
            <a:endParaRPr lang="en-US" sz="1200" baseline="0" dirty="0">
              <a:latin typeface="Franklin Gothic Book" charset="0"/>
            </a:endParaRPr>
          </a:p>
          <a:p>
            <a:r>
              <a:rPr lang="en-US" sz="1200" b="1" baseline="0" dirty="0">
                <a:latin typeface="Franklin Gothic Book" charset="0"/>
              </a:rPr>
              <a:t>Script</a:t>
            </a:r>
            <a:r>
              <a:rPr lang="en-US" sz="1200" baseline="0" dirty="0">
                <a:latin typeface="Franklin Gothic Book" charset="0"/>
              </a:rPr>
              <a:t>: So, we want to have these conversations…and something gets in our way. We hear that people don’t want to upset their loved ones by bringing it up…and we know that people will feel relief if they do start talking. Mostly, people don’t know how to bring it up—or what to talk about.</a:t>
            </a: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1FA1DC69-3416-4D3A-BC1F-C181FE390A88}" type="slidenum">
              <a:rPr lang="en-US" sz="1200">
                <a:solidFill>
                  <a:prstClr val="black"/>
                </a:solidFill>
              </a:rPr>
              <a:pPr eaLnBrk="1" hangingPunct="1"/>
              <a:t>8</a:t>
            </a:fld>
            <a:endParaRPr lang="en-US" sz="1200" dirty="0">
              <a:solidFill>
                <a:prstClr val="black"/>
              </a:solidFill>
            </a:endParaRPr>
          </a:p>
        </p:txBody>
      </p:sp>
    </p:spTree>
    <p:extLst>
      <p:ext uri="{BB962C8B-B14F-4D97-AF65-F5344CB8AC3E}">
        <p14:creationId xmlns:p14="http://schemas.microsoft.com/office/powerpoint/2010/main" val="2321272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9</a:t>
            </a:fld>
            <a:endParaRPr lang="en-US" dirty="0"/>
          </a:p>
        </p:txBody>
      </p:sp>
    </p:spTree>
    <p:extLst>
      <p:ext uri="{BB962C8B-B14F-4D97-AF65-F5344CB8AC3E}">
        <p14:creationId xmlns:p14="http://schemas.microsoft.com/office/powerpoint/2010/main" val="1567312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F119774-DF44-47D7-BF2E-8BA259A2822F}" type="slidenum">
              <a:rPr lang="en-US" smtClean="0"/>
              <a:pPr/>
              <a:t>10</a:t>
            </a:fld>
            <a:endParaRPr lang="en-US" dirty="0"/>
          </a:p>
        </p:txBody>
      </p:sp>
    </p:spTree>
    <p:extLst>
      <p:ext uri="{BB962C8B-B14F-4D97-AF65-F5344CB8AC3E}">
        <p14:creationId xmlns:p14="http://schemas.microsoft.com/office/powerpoint/2010/main" val="22750187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 Short">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pic>
        <p:nvPicPr>
          <p:cNvPr id="9" name="Picture 8" descr="IHI_Reverse_logo.png"/>
          <p:cNvPicPr>
            <a:picLocks noChangeAspect="1"/>
          </p:cNvPicPr>
          <p:nvPr/>
        </p:nvPicPr>
        <p:blipFill>
          <a:blip r:embed="rId3" cstate="print"/>
          <a:stretch>
            <a:fillRect/>
          </a:stretch>
        </p:blipFill>
        <p:spPr>
          <a:xfrm>
            <a:off x="533401" y="381003"/>
            <a:ext cx="2144835" cy="782139"/>
          </a:xfrm>
          <a:prstGeom prst="rect">
            <a:avLst/>
          </a:prstGeom>
        </p:spPr>
      </p:pic>
      <p:sp>
        <p:nvSpPr>
          <p:cNvPr id="2" name="Title 1"/>
          <p:cNvSpPr>
            <a:spLocks noGrp="1"/>
          </p:cNvSpPr>
          <p:nvPr>
            <p:ph type="ctrTitle"/>
          </p:nvPr>
        </p:nvSpPr>
        <p:spPr>
          <a:xfrm>
            <a:off x="2057400" y="1970927"/>
            <a:ext cx="4724400" cy="2086725"/>
          </a:xfrm>
          <a:noFill/>
          <a:ln>
            <a:noFill/>
          </a:ln>
        </p:spPr>
        <p:txBody>
          <a:bodyPr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2057400" y="4038600"/>
            <a:ext cx="4724400" cy="533400"/>
          </a:xfrm>
          <a:noFill/>
          <a:ln>
            <a:noFill/>
          </a:ln>
        </p:spPr>
        <p:txBody>
          <a:bodyPr>
            <a:normAutofit/>
          </a:bodyPr>
          <a:lstStyle>
            <a:lvl1pPr marL="0" indent="0" algn="l">
              <a:buNone/>
              <a:defRPr sz="16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515100" y="4895850"/>
            <a:ext cx="2133600" cy="457200"/>
          </a:xfrm>
        </p:spPr>
        <p:txBody>
          <a:bodyP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8" name="Picture 7" descr="IHI_Reverse_logo.png"/>
          <p:cNvPicPr>
            <a:picLocks noChangeAspect="1"/>
          </p:cNvPicPr>
          <p:nvPr userDrawn="1"/>
        </p:nvPicPr>
        <p:blipFill>
          <a:blip r:embed="rId3" cstate="print"/>
          <a:stretch>
            <a:fillRect/>
          </a:stretch>
        </p:blipFill>
        <p:spPr>
          <a:xfrm>
            <a:off x="533401" y="381003"/>
            <a:ext cx="2144835" cy="782139"/>
          </a:xfrm>
          <a:prstGeom prst="rect">
            <a:avLst/>
          </a:prstGeom>
        </p:spPr>
      </p:pic>
    </p:spTree>
    <p:extLst>
      <p:ext uri="{BB962C8B-B14F-4D97-AF65-F5344CB8AC3E}">
        <p14:creationId xmlns:p14="http://schemas.microsoft.com/office/powerpoint/2010/main" val="320300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ark Background - Imag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1"/>
            <a:ext cx="4267200" cy="4419601"/>
          </a:xfrm>
        </p:spPr>
        <p:txBody>
          <a:bodyPr/>
          <a:lstStyle>
            <a:lvl1pPr marL="0" indent="0">
              <a:spcBef>
                <a:spcPts val="0"/>
              </a:spcBef>
              <a:buFont typeface="Arial" pitchFamily="34" charset="0"/>
              <a:buNone/>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bg1"/>
                </a:solidFill>
              </a:defRPr>
            </a:lvl1pPr>
          </a:lstStyle>
          <a:p>
            <a:r>
              <a:rPr lang="en-US"/>
              <a:t>Click icon to add picture</a:t>
            </a:r>
          </a:p>
        </p:txBody>
      </p:sp>
      <p:sp>
        <p:nvSpPr>
          <p:cNvPr id="11"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3971709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Dark Background - Imag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1"/>
            <a:ext cx="4267200" cy="4419601"/>
          </a:xfrm>
        </p:spPr>
        <p:txBody>
          <a:bodyPr/>
          <a:lstStyle>
            <a:lvl1pPr marL="0" indent="0">
              <a:spcBef>
                <a:spcPts val="0"/>
              </a:spcBef>
              <a:buFont typeface="Arial" pitchFamily="34" charset="0"/>
              <a:buNone/>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sp>
        <p:nvSpPr>
          <p:cNvPr id="11"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7" name="Content Placeholder 8" descr="circle_diag.png"/>
          <p:cNvPicPr>
            <a:picLocks noChangeAspect="1"/>
          </p:cNvPicPr>
          <p:nvPr/>
        </p:nvPicPr>
        <p:blipFill>
          <a:blip r:embed="rId3" cstate="print"/>
          <a:stretch>
            <a:fillRect/>
          </a:stretch>
        </p:blipFill>
        <p:spPr>
          <a:xfrm>
            <a:off x="4724400" y="1600200"/>
            <a:ext cx="4267200" cy="3953636"/>
          </a:xfrm>
          <a:prstGeom prst="rect">
            <a:avLst/>
          </a:prstGeom>
          <a:ln>
            <a:noFill/>
          </a:ln>
        </p:spPr>
      </p:pic>
      <p:pic>
        <p:nvPicPr>
          <p:cNvPr id="6" name="Content Placeholder 8" descr="circle_diag.png"/>
          <p:cNvPicPr>
            <a:picLocks noChangeAspect="1"/>
          </p:cNvPicPr>
          <p:nvPr userDrawn="1"/>
        </p:nvPicPr>
        <p:blipFill>
          <a:blip r:embed="rId3" cstate="print"/>
          <a:stretch>
            <a:fillRect/>
          </a:stretch>
        </p:blipFill>
        <p:spPr>
          <a:xfrm>
            <a:off x="4724400" y="1600200"/>
            <a:ext cx="4267200" cy="3953636"/>
          </a:xfrm>
          <a:prstGeom prst="rect">
            <a:avLst/>
          </a:prstGeom>
          <a:ln>
            <a:noFill/>
          </a:ln>
        </p:spPr>
      </p:pic>
    </p:spTree>
    <p:extLst>
      <p:ext uri="{BB962C8B-B14F-4D97-AF65-F5344CB8AC3E}">
        <p14:creationId xmlns:p14="http://schemas.microsoft.com/office/powerpoint/2010/main" val="2887811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1"/>
            <a:ext cx="4267200" cy="4419601"/>
          </a:xfrm>
        </p:spPr>
        <p:txBody>
          <a:bodyPr/>
          <a:lstStyle>
            <a:lvl1pPr marL="0" indent="0">
              <a:spcBef>
                <a:spcPts val="0"/>
              </a:spcBef>
              <a:buFont typeface="Arial" pitchFamily="34" charset="0"/>
              <a:buNone/>
              <a:defRPr>
                <a:solidFill>
                  <a:schemeClr val="tx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sp>
        <p:nvSpPr>
          <p:cNvPr id="8"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1834555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and Circle Graphic">
    <p:spTree>
      <p:nvGrpSpPr>
        <p:cNvPr id="1" name=""/>
        <p:cNvGrpSpPr/>
        <p:nvPr/>
      </p:nvGrpSpPr>
      <p:grpSpPr>
        <a:xfrm>
          <a:off x="0" y="0"/>
          <a:ext cx="0" cy="0"/>
          <a:chOff x="0" y="0"/>
          <a:chExt cx="0" cy="0"/>
        </a:xfrm>
      </p:grpSpPr>
      <p:grpSp>
        <p:nvGrpSpPr>
          <p:cNvPr id="19" name="Group 18"/>
          <p:cNvGrpSpPr/>
          <p:nvPr/>
        </p:nvGrpSpPr>
        <p:grpSpPr>
          <a:xfrm>
            <a:off x="5173562" y="1807779"/>
            <a:ext cx="3389743" cy="3389743"/>
            <a:chOff x="5013278" y="1883978"/>
            <a:chExt cx="3389743" cy="3389743"/>
          </a:xfrm>
        </p:grpSpPr>
        <p:sp>
          <p:nvSpPr>
            <p:cNvPr id="6" name="Oval 5"/>
            <p:cNvSpPr/>
            <p:nvPr userDrawn="1"/>
          </p:nvSpPr>
          <p:spPr>
            <a:xfrm>
              <a:off x="5013278" y="1883978"/>
              <a:ext cx="3389743" cy="3389743"/>
            </a:xfrm>
            <a:prstGeom prst="ellipse">
              <a:avLst/>
            </a:prstGeom>
            <a:solidFill>
              <a:srgbClr val="CCE8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Oval 6"/>
            <p:cNvSpPr/>
            <p:nvPr userDrawn="1"/>
          </p:nvSpPr>
          <p:spPr>
            <a:xfrm>
              <a:off x="5419963" y="2290663"/>
              <a:ext cx="2576373" cy="2576373"/>
            </a:xfrm>
            <a:prstGeom prst="ellipse">
              <a:avLst/>
            </a:prstGeom>
            <a:solidFill>
              <a:srgbClr val="A4D8BF"/>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Oval 9"/>
            <p:cNvSpPr/>
            <p:nvPr userDrawn="1"/>
          </p:nvSpPr>
          <p:spPr>
            <a:xfrm>
              <a:off x="5786111" y="2656811"/>
              <a:ext cx="1844076" cy="1844076"/>
            </a:xfrm>
            <a:prstGeom prst="ellipse">
              <a:avLst/>
            </a:prstGeom>
            <a:solidFill>
              <a:srgbClr val="74C7A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5" name="Oval 14"/>
            <p:cNvSpPr/>
            <p:nvPr userDrawn="1"/>
          </p:nvSpPr>
          <p:spPr>
            <a:xfrm>
              <a:off x="6168181" y="3038881"/>
              <a:ext cx="1079937" cy="1079937"/>
            </a:xfrm>
            <a:prstGeom prst="ellipse">
              <a:avLst/>
            </a:prstGeom>
            <a:gradFill flip="none" rotWithShape="1">
              <a:gsLst>
                <a:gs pos="0">
                  <a:srgbClr val="89CEAE"/>
                </a:gs>
                <a:gs pos="29000">
                  <a:srgbClr val="A4D8BF"/>
                </a:gs>
                <a:gs pos="62000">
                  <a:srgbClr val="89CEAE">
                    <a:tint val="23500"/>
                    <a:satMod val="160000"/>
                  </a:srgbClr>
                </a:gs>
              </a:gsLst>
              <a:path path="circle">
                <a:fillToRect l="50000" t="50000" r="50000" b="50000"/>
              </a:path>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18" name="Text Placeholder 12"/>
          <p:cNvSpPr>
            <a:spLocks noGrp="1"/>
          </p:cNvSpPr>
          <p:nvPr>
            <p:ph type="body" sz="quarter" idx="13"/>
          </p:nvPr>
        </p:nvSpPr>
        <p:spPr>
          <a:xfrm>
            <a:off x="5202617" y="1571299"/>
            <a:ext cx="3276600" cy="3460532"/>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7" name="Text Placeholder 12"/>
          <p:cNvSpPr>
            <a:spLocks noGrp="1"/>
          </p:cNvSpPr>
          <p:nvPr>
            <p:ph type="body" sz="quarter" idx="12"/>
          </p:nvPr>
        </p:nvSpPr>
        <p:spPr>
          <a:xfrm>
            <a:off x="5697917" y="2149367"/>
            <a:ext cx="2286000" cy="2483068"/>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6" name="Text Placeholder 12"/>
          <p:cNvSpPr>
            <a:spLocks noGrp="1"/>
          </p:cNvSpPr>
          <p:nvPr>
            <p:ph type="body" sz="quarter" idx="11"/>
          </p:nvPr>
        </p:nvSpPr>
        <p:spPr>
          <a:xfrm>
            <a:off x="6107017" y="2682766"/>
            <a:ext cx="1467803" cy="1600200"/>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13" name="Text Placeholder 12"/>
          <p:cNvSpPr>
            <a:spLocks noGrp="1"/>
          </p:cNvSpPr>
          <p:nvPr>
            <p:ph type="body" sz="quarter" idx="10"/>
          </p:nvPr>
        </p:nvSpPr>
        <p:spPr>
          <a:xfrm>
            <a:off x="6307517" y="3374920"/>
            <a:ext cx="1066800" cy="269544"/>
          </a:xfrm>
        </p:spPr>
        <p:txBody>
          <a:bodyPr anchor="ctr">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1"/>
            <a:ext cx="4267200" cy="4419601"/>
          </a:xfrm>
        </p:spPr>
        <p:txBody>
          <a:bodyPr/>
          <a:lstStyle>
            <a:lvl1pPr marL="0" indent="0">
              <a:spcBef>
                <a:spcPts val="0"/>
              </a:spcBef>
              <a:buFont typeface="Arial" pitchFamily="34" charset="0"/>
              <a:buNone/>
              <a:defRPr>
                <a:solidFill>
                  <a:schemeClr val="tx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sp>
        <p:nvSpPr>
          <p:cNvPr id="8"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grpSp>
        <p:nvGrpSpPr>
          <p:cNvPr id="14" name="Group 13"/>
          <p:cNvGrpSpPr/>
          <p:nvPr userDrawn="1"/>
        </p:nvGrpSpPr>
        <p:grpSpPr>
          <a:xfrm>
            <a:off x="5173562" y="1807779"/>
            <a:ext cx="3389743" cy="3389743"/>
            <a:chOff x="5013278" y="1883978"/>
            <a:chExt cx="3389743" cy="3389743"/>
          </a:xfrm>
        </p:grpSpPr>
        <p:sp>
          <p:nvSpPr>
            <p:cNvPr id="20" name="Oval 19"/>
            <p:cNvSpPr/>
            <p:nvPr userDrawn="1"/>
          </p:nvSpPr>
          <p:spPr>
            <a:xfrm>
              <a:off x="5013278" y="1883978"/>
              <a:ext cx="3389743" cy="3389743"/>
            </a:xfrm>
            <a:prstGeom prst="ellipse">
              <a:avLst/>
            </a:prstGeom>
            <a:solidFill>
              <a:srgbClr val="CCE8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1" name="Oval 20"/>
            <p:cNvSpPr/>
            <p:nvPr userDrawn="1"/>
          </p:nvSpPr>
          <p:spPr>
            <a:xfrm>
              <a:off x="5419963" y="2290663"/>
              <a:ext cx="2576373" cy="2576373"/>
            </a:xfrm>
            <a:prstGeom prst="ellipse">
              <a:avLst/>
            </a:prstGeom>
            <a:solidFill>
              <a:srgbClr val="A4D8BF"/>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2" name="Oval 21"/>
            <p:cNvSpPr/>
            <p:nvPr userDrawn="1"/>
          </p:nvSpPr>
          <p:spPr>
            <a:xfrm>
              <a:off x="5786111" y="2656811"/>
              <a:ext cx="1844076" cy="1844076"/>
            </a:xfrm>
            <a:prstGeom prst="ellipse">
              <a:avLst/>
            </a:prstGeom>
            <a:solidFill>
              <a:srgbClr val="74C7A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3" name="Oval 22"/>
            <p:cNvSpPr/>
            <p:nvPr userDrawn="1"/>
          </p:nvSpPr>
          <p:spPr>
            <a:xfrm>
              <a:off x="6168181" y="3038881"/>
              <a:ext cx="1079937" cy="1079937"/>
            </a:xfrm>
            <a:prstGeom prst="ellipse">
              <a:avLst/>
            </a:prstGeom>
            <a:gradFill flip="none" rotWithShape="1">
              <a:gsLst>
                <a:gs pos="0">
                  <a:srgbClr val="89CEAE"/>
                </a:gs>
                <a:gs pos="29000">
                  <a:srgbClr val="A4D8BF"/>
                </a:gs>
                <a:gs pos="62000">
                  <a:srgbClr val="89CEAE">
                    <a:tint val="23500"/>
                    <a:satMod val="160000"/>
                  </a:srgbClr>
                </a:gs>
              </a:gsLst>
              <a:path path="circle">
                <a:fillToRect l="50000" t="50000" r="50000" b="50000"/>
              </a:path>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sp>
        <p:nvSpPr>
          <p:cNvPr id="24" name="Text Placeholder 12"/>
          <p:cNvSpPr>
            <a:spLocks noGrp="1"/>
          </p:cNvSpPr>
          <p:nvPr>
            <p:ph type="body" sz="quarter" idx="13"/>
          </p:nvPr>
        </p:nvSpPr>
        <p:spPr>
          <a:xfrm>
            <a:off x="5202617" y="1571299"/>
            <a:ext cx="3276600" cy="3460532"/>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25" name="Text Placeholder 12"/>
          <p:cNvSpPr>
            <a:spLocks noGrp="1"/>
          </p:cNvSpPr>
          <p:nvPr>
            <p:ph type="body" sz="quarter" idx="12"/>
          </p:nvPr>
        </p:nvSpPr>
        <p:spPr>
          <a:xfrm>
            <a:off x="5697917" y="2149367"/>
            <a:ext cx="2286000" cy="2483068"/>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26" name="Text Placeholder 12"/>
          <p:cNvSpPr>
            <a:spLocks noGrp="1"/>
          </p:cNvSpPr>
          <p:nvPr>
            <p:ph type="body" sz="quarter" idx="11"/>
          </p:nvPr>
        </p:nvSpPr>
        <p:spPr>
          <a:xfrm>
            <a:off x="6107017" y="2682766"/>
            <a:ext cx="1467803" cy="1600200"/>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27" name="Text Placeholder 12"/>
          <p:cNvSpPr>
            <a:spLocks noGrp="1"/>
          </p:cNvSpPr>
          <p:nvPr>
            <p:ph type="body" sz="quarter" idx="10"/>
          </p:nvPr>
        </p:nvSpPr>
        <p:spPr>
          <a:xfrm>
            <a:off x="6307517" y="3374920"/>
            <a:ext cx="1066800" cy="269544"/>
          </a:xfrm>
        </p:spPr>
        <p:txBody>
          <a:bodyPr anchor="ctr">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a:t>Click to edit Master text styles</a:t>
            </a:r>
          </a:p>
        </p:txBody>
      </p:sp>
      <p:sp>
        <p:nvSpPr>
          <p:cNvPr id="28" name="Title 1"/>
          <p:cNvSpPr>
            <a:spLocks noGrp="1"/>
          </p:cNvSpPr>
          <p:nvPr>
            <p:ph type="title"/>
          </p:nvPr>
        </p:nvSpPr>
        <p:spPr>
          <a:xfrm>
            <a:off x="457200" y="415635"/>
            <a:ext cx="8229600" cy="762000"/>
          </a:xfrm>
        </p:spPr>
        <p:txBody>
          <a:bodyPr/>
          <a:lstStyle/>
          <a:p>
            <a:r>
              <a:rPr lang="en-US"/>
              <a:t>Click to edit Master title style</a:t>
            </a:r>
          </a:p>
        </p:txBody>
      </p:sp>
      <p:sp>
        <p:nvSpPr>
          <p:cNvPr id="29" name="Content Placeholder 2"/>
          <p:cNvSpPr>
            <a:spLocks noGrp="1"/>
          </p:cNvSpPr>
          <p:nvPr>
            <p:ph idx="1"/>
          </p:nvPr>
        </p:nvSpPr>
        <p:spPr>
          <a:xfrm>
            <a:off x="457200" y="1447801"/>
            <a:ext cx="4267200" cy="4419601"/>
          </a:xfrm>
        </p:spPr>
        <p:txBody>
          <a:bodyPr/>
          <a:lstStyle>
            <a:lvl1pPr marL="0" indent="0">
              <a:spcBef>
                <a:spcPts val="0"/>
              </a:spcBef>
              <a:buFont typeface="Arial" pitchFamily="34" charset="0"/>
              <a:buNone/>
              <a:defRPr>
                <a:solidFill>
                  <a:schemeClr val="tx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sp>
        <p:nvSpPr>
          <p:cNvPr id="30"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1747402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ext and Circle Graphic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1"/>
            <a:ext cx="4267200" cy="4419601"/>
          </a:xfrm>
        </p:spPr>
        <p:txBody>
          <a:bodyPr/>
          <a:lstStyle>
            <a:lvl1pPr marL="0" indent="0">
              <a:spcBef>
                <a:spcPts val="0"/>
              </a:spcBef>
              <a:buFont typeface="Arial" pitchFamily="34" charset="0"/>
              <a:buNone/>
              <a:defRPr>
                <a:solidFill>
                  <a:schemeClr val="tx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sp>
        <p:nvSpPr>
          <p:cNvPr id="8"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15" name="Content Placeholder 8" descr="circle_diag.png"/>
          <p:cNvPicPr>
            <a:picLocks noChangeAspect="1"/>
          </p:cNvPicPr>
          <p:nvPr/>
        </p:nvPicPr>
        <p:blipFill>
          <a:blip r:embed="rId2" cstate="print"/>
          <a:stretch>
            <a:fillRect/>
          </a:stretch>
        </p:blipFill>
        <p:spPr>
          <a:xfrm>
            <a:off x="4724400" y="1600200"/>
            <a:ext cx="4267200" cy="3953636"/>
          </a:xfrm>
          <a:prstGeom prst="rect">
            <a:avLst/>
          </a:prstGeom>
          <a:ln>
            <a:noFill/>
          </a:ln>
        </p:spPr>
      </p:pic>
      <p:pic>
        <p:nvPicPr>
          <p:cNvPr id="6" name="Content Placeholder 8" descr="circle_diag.png"/>
          <p:cNvPicPr>
            <a:picLocks noChangeAspect="1"/>
          </p:cNvPicPr>
          <p:nvPr userDrawn="1"/>
        </p:nvPicPr>
        <p:blipFill>
          <a:blip r:embed="rId2" cstate="print"/>
          <a:stretch>
            <a:fillRect/>
          </a:stretch>
        </p:blipFill>
        <p:spPr>
          <a:xfrm>
            <a:off x="4724400" y="1600200"/>
            <a:ext cx="4267200" cy="3953636"/>
          </a:xfrm>
          <a:prstGeom prst="rect">
            <a:avLst/>
          </a:prstGeom>
          <a:ln>
            <a:noFill/>
          </a:ln>
        </p:spPr>
      </p:pic>
    </p:spTree>
    <p:extLst>
      <p:ext uri="{BB962C8B-B14F-4D97-AF65-F5344CB8AC3E}">
        <p14:creationId xmlns:p14="http://schemas.microsoft.com/office/powerpoint/2010/main" val="1330242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Only">
    <p:spTree>
      <p:nvGrpSpPr>
        <p:cNvPr id="1" name=""/>
        <p:cNvGrpSpPr/>
        <p:nvPr/>
      </p:nvGrpSpPr>
      <p:grpSpPr>
        <a:xfrm>
          <a:off x="0" y="0"/>
          <a:ext cx="0" cy="0"/>
          <a:chOff x="0" y="0"/>
          <a:chExt cx="0" cy="0"/>
        </a:xfrm>
      </p:grpSpPr>
      <p:sp>
        <p:nvSpPr>
          <p:cNvPr id="7" name="Rectangle 6"/>
          <p:cNvSpPr/>
          <p:nvPr/>
        </p:nvSpPr>
        <p:spPr>
          <a:xfrm>
            <a:off x="0" y="6019800"/>
            <a:ext cx="9144000" cy="83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6" name="Picture 5" descr="IHI_Symbol.png"/>
          <p:cNvPicPr>
            <a:picLocks noChangeAspect="1"/>
          </p:cNvPicPr>
          <p:nvPr/>
        </p:nvPicPr>
        <p:blipFill>
          <a:blip r:embed="rId2" cstate="print"/>
          <a:stretch>
            <a:fillRect/>
          </a:stretch>
        </p:blipFill>
        <p:spPr>
          <a:xfrm>
            <a:off x="8241224" y="6224158"/>
            <a:ext cx="438652" cy="432955"/>
          </a:xfrm>
          <a:prstGeom prst="rect">
            <a:avLst/>
          </a:prstGeom>
        </p:spPr>
      </p:pic>
      <p:sp>
        <p:nvSpPr>
          <p:cNvPr id="9" name="Picture Placeholder 8"/>
          <p:cNvSpPr>
            <a:spLocks noGrp="1"/>
          </p:cNvSpPr>
          <p:nvPr>
            <p:ph type="pic" sz="quarter" idx="10"/>
          </p:nvPr>
        </p:nvSpPr>
        <p:spPr>
          <a:xfrm>
            <a:off x="457200" y="1447800"/>
            <a:ext cx="8229600" cy="46482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sp>
        <p:nvSpPr>
          <p:cNvPr id="10" name="Rectangle 9"/>
          <p:cNvSpPr/>
          <p:nvPr userDrawn="1"/>
        </p:nvSpPr>
        <p:spPr>
          <a:xfrm>
            <a:off x="0" y="6019800"/>
            <a:ext cx="9144000" cy="83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1" name="Picture 10" descr="IHI_Symbol.png"/>
          <p:cNvPicPr>
            <a:picLocks noChangeAspect="1"/>
          </p:cNvPicPr>
          <p:nvPr userDrawn="1"/>
        </p:nvPicPr>
        <p:blipFill>
          <a:blip r:embed="rId2" cstate="print"/>
          <a:stretch>
            <a:fillRect/>
          </a:stretch>
        </p:blipFill>
        <p:spPr>
          <a:xfrm>
            <a:off x="8241224" y="6224158"/>
            <a:ext cx="438652" cy="432955"/>
          </a:xfrm>
          <a:prstGeom prst="rect">
            <a:avLst/>
          </a:prstGeom>
        </p:spPr>
      </p:pic>
    </p:spTree>
    <p:extLst>
      <p:ext uri="{BB962C8B-B14F-4D97-AF65-F5344CB8AC3E}">
        <p14:creationId xmlns:p14="http://schemas.microsoft.com/office/powerpoint/2010/main" val="3855726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with Pictu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6" name="Picture 5" descr="IHI_Symbol.png"/>
          <p:cNvPicPr>
            <a:picLocks noChangeAspect="1"/>
          </p:cNvPicPr>
          <p:nvPr/>
        </p:nvPicPr>
        <p:blipFill>
          <a:blip r:embed="rId2" cstate="print"/>
          <a:stretch>
            <a:fillRect/>
          </a:stretch>
        </p:blipFill>
        <p:spPr>
          <a:xfrm>
            <a:off x="8241224" y="6224158"/>
            <a:ext cx="438652" cy="432955"/>
          </a:xfrm>
          <a:prstGeom prst="rect">
            <a:avLst/>
          </a:prstGeom>
        </p:spPr>
      </p:pic>
      <p:sp>
        <p:nvSpPr>
          <p:cNvPr id="9" name="Picture Placeholder 8"/>
          <p:cNvSpPr>
            <a:spLocks noGrp="1"/>
          </p:cNvSpPr>
          <p:nvPr>
            <p:ph type="pic" sz="quarter" idx="10"/>
          </p:nvPr>
        </p:nvSpPr>
        <p:spPr>
          <a:xfrm>
            <a:off x="457200" y="838200"/>
            <a:ext cx="8229600" cy="5257800"/>
          </a:xfrm>
        </p:spPr>
        <p:txBody>
          <a:bodyPr/>
          <a:lstStyle>
            <a:lvl1pPr marL="0" indent="0">
              <a:spcBef>
                <a:spcPts val="0"/>
              </a:spcBef>
              <a:buFont typeface="Arial" pitchFamily="34" charset="0"/>
              <a:buNone/>
              <a:defRPr>
                <a:solidFill>
                  <a:schemeClr val="tx1"/>
                </a:solidFill>
              </a:defRPr>
            </a:lvl1pPr>
          </a:lstStyle>
          <a:p>
            <a:r>
              <a:rPr lang="en-US"/>
              <a:t>Click icon to add picture</a:t>
            </a:r>
          </a:p>
        </p:txBody>
      </p:sp>
      <p:sp>
        <p:nvSpPr>
          <p:cNvPr id="10" name="Rectangle 9"/>
          <p:cNvSpPr/>
          <p:nvPr userDrawn="1"/>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1" name="Picture 10" descr="IHI_Symbol.png"/>
          <p:cNvPicPr>
            <a:picLocks noChangeAspect="1"/>
          </p:cNvPicPr>
          <p:nvPr userDrawn="1"/>
        </p:nvPicPr>
        <p:blipFill>
          <a:blip r:embed="rId2" cstate="print"/>
          <a:stretch>
            <a:fillRect/>
          </a:stretch>
        </p:blipFill>
        <p:spPr>
          <a:xfrm>
            <a:off x="8241224" y="6224158"/>
            <a:ext cx="438652" cy="432955"/>
          </a:xfrm>
          <a:prstGeom prst="rect">
            <a:avLst/>
          </a:prstGeom>
        </p:spPr>
      </p:pic>
    </p:spTree>
    <p:extLst>
      <p:ext uri="{BB962C8B-B14F-4D97-AF65-F5344CB8AC3E}">
        <p14:creationId xmlns:p14="http://schemas.microsoft.com/office/powerpoint/2010/main" val="35506992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and Tex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86200" y="1447801"/>
            <a:ext cx="4800600" cy="4419601"/>
          </a:xfrm>
        </p:spPr>
        <p:txBody>
          <a:bodyPr>
            <a:normAutofit/>
          </a:bodyPr>
          <a:lstStyle>
            <a:lvl1pPr marL="0" indent="0">
              <a:spcBef>
                <a:spcPts val="0"/>
              </a:spcBef>
              <a:buFont typeface="Arial" pitchFamily="34" charset="0"/>
              <a:buNone/>
              <a:defRPr sz="2800">
                <a:solidFill>
                  <a:schemeClr val="accent5"/>
                </a:solidFill>
              </a:defRPr>
            </a:lvl1pPr>
            <a:lvl2pPr marL="0" indent="0">
              <a:spcBef>
                <a:spcPts val="0"/>
              </a:spcBef>
              <a:buFont typeface="Arial" pitchFamily="34" charset="0"/>
              <a:buNone/>
              <a:defRPr/>
            </a:lvl2pPr>
            <a:lvl3pPr marL="0" indent="0">
              <a:spcBef>
                <a:spcPts val="0"/>
              </a:spcBef>
              <a:buFont typeface="Arial" pitchFamily="34" charset="0"/>
              <a:buNone/>
              <a:defRPr/>
            </a:lvl3pPr>
            <a:lvl4pPr marL="0" indent="0">
              <a:spcBef>
                <a:spcPts val="0"/>
              </a:spcBef>
              <a:buFont typeface="Arial" pitchFamily="34" charset="0"/>
              <a:buNone/>
              <a:defRPr/>
            </a:lvl4pPr>
            <a:lvl5pPr marL="0" indent="0">
              <a:spcBef>
                <a:spcPts val="0"/>
              </a:spcBef>
              <a:buFont typeface="Arial" pitchFamily="34" charset="0"/>
              <a:buNone/>
              <a:defRPr/>
            </a:lvl5pPr>
          </a:lstStyle>
          <a:p>
            <a:pPr lvl="0"/>
            <a:r>
              <a:rPr lang="en-US"/>
              <a:t>Click to edit Master text styles</a:t>
            </a:r>
          </a:p>
        </p:txBody>
      </p:sp>
      <p:sp>
        <p:nvSpPr>
          <p:cNvPr id="8" name="Picture Placeholder 7"/>
          <p:cNvSpPr>
            <a:spLocks noGrp="1"/>
          </p:cNvSpPr>
          <p:nvPr>
            <p:ph type="pic" sz="quarter" idx="10"/>
          </p:nvPr>
        </p:nvSpPr>
        <p:spPr>
          <a:xfrm>
            <a:off x="457200" y="1447800"/>
            <a:ext cx="3124200" cy="4419600"/>
          </a:xfrm>
        </p:spPr>
        <p:txBody>
          <a:bodyPr/>
          <a:lstStyle>
            <a:lvl1pPr marL="0" indent="0">
              <a:spcBef>
                <a:spcPts val="0"/>
              </a:spcBef>
              <a:buFont typeface="Arial" pitchFamily="34" charset="0"/>
              <a:buNone/>
              <a:defRPr/>
            </a:lvl1pPr>
          </a:lstStyle>
          <a:p>
            <a:r>
              <a:rPr lang="en-US"/>
              <a:t>Click icon to add picture</a:t>
            </a:r>
            <a:endParaRPr lang="en-US" dirty="0"/>
          </a:p>
        </p:txBody>
      </p:sp>
      <p:sp>
        <p:nvSpPr>
          <p:cNvPr id="10"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1040827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ftr" sz="quarter" idx="10"/>
          </p:nvPr>
        </p:nvSpPr>
        <p:spPr>
          <a:xfrm>
            <a:off x="1600200" y="6153150"/>
            <a:ext cx="5410200" cy="476250"/>
          </a:xfrm>
          <a:prstGeom prst="rect">
            <a:avLst/>
          </a:prstGeom>
          <a:ln/>
        </p:spPr>
        <p:txBody>
          <a:bodyPr/>
          <a:lstStyle>
            <a:lvl1pPr>
              <a:defRPr/>
            </a:lvl1pPr>
          </a:lstStyle>
          <a:p>
            <a:pPr>
              <a:defRPr/>
            </a:pPr>
            <a:endParaRPr lang="en-US">
              <a:solidFill>
                <a:srgbClr val="45545F"/>
              </a:solidFill>
            </a:endParaRPr>
          </a:p>
          <a:p>
            <a:pPr>
              <a:defRPr/>
            </a:pPr>
            <a:endParaRPr lang="en-US">
              <a:solidFill>
                <a:srgbClr val="45545F"/>
              </a:solidFill>
            </a:endParaRPr>
          </a:p>
        </p:txBody>
      </p:sp>
      <p:sp>
        <p:nvSpPr>
          <p:cNvPr id="4" name="Rectangle 10"/>
          <p:cNvSpPr>
            <a:spLocks noGrp="1" noChangeArrowheads="1"/>
          </p:cNvSpPr>
          <p:nvPr>
            <p:ph type="sldNum" sz="quarter" idx="11"/>
          </p:nvPr>
        </p:nvSpPr>
        <p:spPr>
          <a:ln/>
        </p:spPr>
        <p:txBody>
          <a:bodyPr/>
          <a:lstStyle>
            <a:lvl1pPr>
              <a:defRPr/>
            </a:lvl1pPr>
          </a:lstStyle>
          <a:p>
            <a:pPr>
              <a:defRPr/>
            </a:pPr>
            <a:endParaRPr lang="en-US">
              <a:solidFill>
                <a:srgbClr val="777779"/>
              </a:solidFill>
            </a:endParaRPr>
          </a:p>
          <a:p>
            <a:pPr>
              <a:defRPr/>
            </a:pPr>
            <a:fld id="{F54EDB7C-FE02-4D47-99F8-542D363E3A4B}" type="slidenum">
              <a:rPr lang="en-US">
                <a:solidFill>
                  <a:srgbClr val="777779"/>
                </a:solidFill>
              </a:rPr>
              <a:pPr>
                <a:defRPr/>
              </a:pPr>
              <a:t>‹#›</a:t>
            </a:fld>
            <a:endParaRPr lang="en-US">
              <a:solidFill>
                <a:srgbClr val="777779"/>
              </a:solidFill>
            </a:endParaRPr>
          </a:p>
        </p:txBody>
      </p:sp>
    </p:spTree>
    <p:extLst>
      <p:ext uri="{BB962C8B-B14F-4D97-AF65-F5344CB8AC3E}">
        <p14:creationId xmlns:p14="http://schemas.microsoft.com/office/powerpoint/2010/main" val="2163322948"/>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Slide - Short">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pic>
        <p:nvPicPr>
          <p:cNvPr id="9" name="Picture 8" descr="IHI_Reverse_logo.png"/>
          <p:cNvPicPr>
            <a:picLocks noChangeAspect="1"/>
          </p:cNvPicPr>
          <p:nvPr userDrawn="1"/>
        </p:nvPicPr>
        <p:blipFill>
          <a:blip r:embed="rId3" cstate="print"/>
          <a:stretch>
            <a:fillRect/>
          </a:stretch>
        </p:blipFill>
        <p:spPr>
          <a:xfrm>
            <a:off x="533400" y="381000"/>
            <a:ext cx="2144835" cy="782139"/>
          </a:xfrm>
          <a:prstGeom prst="rect">
            <a:avLst/>
          </a:prstGeom>
        </p:spPr>
      </p:pic>
      <p:sp>
        <p:nvSpPr>
          <p:cNvPr id="2" name="Title 1"/>
          <p:cNvSpPr>
            <a:spLocks noGrp="1"/>
          </p:cNvSpPr>
          <p:nvPr>
            <p:ph type="ctrTitle"/>
          </p:nvPr>
        </p:nvSpPr>
        <p:spPr>
          <a:xfrm>
            <a:off x="2057400" y="1970925"/>
            <a:ext cx="4724400" cy="2086725"/>
          </a:xfrm>
          <a:noFill/>
          <a:ln>
            <a:noFill/>
          </a:ln>
        </p:spPr>
        <p:txBody>
          <a:bodyPr anchor="b" anchorCtr="0">
            <a:spAutoFit/>
          </a:bodyPr>
          <a:lstStyle>
            <a:lvl1pPr algn="l">
              <a:lnSpc>
                <a:spcPct val="80000"/>
              </a:lnSpc>
              <a:defRPr sz="5400">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2057400" y="4038600"/>
            <a:ext cx="4724400" cy="533400"/>
          </a:xfrm>
          <a:noFill/>
          <a:ln>
            <a:noFill/>
          </a:ln>
        </p:spPr>
        <p:txBody>
          <a:bodyPr>
            <a:normAutofit/>
          </a:bodyPr>
          <a:lstStyle>
            <a:lvl1pPr marL="0" indent="0" algn="l">
              <a:buNone/>
              <a:defRPr sz="16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9" name="Content Placeholder 18"/>
          <p:cNvSpPr>
            <a:spLocks noGrp="1"/>
          </p:cNvSpPr>
          <p:nvPr>
            <p:ph sz="quarter" idx="12"/>
          </p:nvPr>
        </p:nvSpPr>
        <p:spPr>
          <a:xfrm>
            <a:off x="6515100" y="4895850"/>
            <a:ext cx="2133600" cy="457200"/>
          </a:xfrm>
        </p:spPr>
        <p:txBody>
          <a:bodyP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 Long">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635723"/>
            <a:ext cx="60198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219200" y="4038600"/>
            <a:ext cx="6019800" cy="533400"/>
          </a:xfrm>
          <a:noFill/>
          <a:ln>
            <a:noFill/>
          </a:ln>
        </p:spPr>
        <p:txBody>
          <a:bodyPr>
            <a:normAutofit/>
          </a:bodyPr>
          <a:lstStyle>
            <a:lvl1pPr marL="0" indent="0" algn="l">
              <a:buNone/>
              <a:defRPr sz="16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515100" y="4895850"/>
            <a:ext cx="2133600" cy="457200"/>
          </a:xfrm>
        </p:spPr>
        <p:txBody>
          <a:bodyP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9" name="Picture 8" descr="IHI_Reverse_logo.png"/>
          <p:cNvPicPr>
            <a:picLocks noChangeAspect="1"/>
          </p:cNvPicPr>
          <p:nvPr/>
        </p:nvPicPr>
        <p:blipFill>
          <a:blip r:embed="rId3" cstate="print"/>
          <a:stretch>
            <a:fillRect/>
          </a:stretch>
        </p:blipFill>
        <p:spPr>
          <a:xfrm>
            <a:off x="533401" y="381003"/>
            <a:ext cx="2144835" cy="782139"/>
          </a:xfrm>
          <a:prstGeom prst="rect">
            <a:avLst/>
          </a:prstGeom>
        </p:spPr>
      </p:pic>
      <p:pic>
        <p:nvPicPr>
          <p:cNvPr id="8" name="Picture 7" descr="IHI_Reverse_logo.png"/>
          <p:cNvPicPr>
            <a:picLocks noChangeAspect="1"/>
          </p:cNvPicPr>
          <p:nvPr userDrawn="1"/>
        </p:nvPicPr>
        <p:blipFill>
          <a:blip r:embed="rId3" cstate="print"/>
          <a:stretch>
            <a:fillRect/>
          </a:stretch>
        </p:blipFill>
        <p:spPr>
          <a:xfrm>
            <a:off x="533401" y="381003"/>
            <a:ext cx="2144835" cy="782139"/>
          </a:xfrm>
          <a:prstGeom prst="rect">
            <a:avLst/>
          </a:prstGeom>
        </p:spPr>
      </p:pic>
    </p:spTree>
    <p:extLst>
      <p:ext uri="{BB962C8B-B14F-4D97-AF65-F5344CB8AC3E}">
        <p14:creationId xmlns:p14="http://schemas.microsoft.com/office/powerpoint/2010/main" val="2907050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 Long">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635722"/>
            <a:ext cx="6019800" cy="1421928"/>
          </a:xfrm>
          <a:noFill/>
          <a:ln>
            <a:noFill/>
          </a:ln>
        </p:spPr>
        <p:txBody>
          <a:bodyPr wrap="square" anchor="b" anchorCtr="0">
            <a:spAutoFit/>
          </a:bodyPr>
          <a:lstStyle>
            <a:lvl1pPr algn="l">
              <a:lnSpc>
                <a:spcPct val="80000"/>
              </a:lnSpc>
              <a:defRPr sz="5400">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1219200" y="4038600"/>
            <a:ext cx="6019800" cy="533400"/>
          </a:xfrm>
          <a:noFill/>
          <a:ln>
            <a:noFill/>
          </a:ln>
        </p:spPr>
        <p:txBody>
          <a:bodyPr>
            <a:normAutofit/>
          </a:bodyPr>
          <a:lstStyle>
            <a:lvl1pPr marL="0" indent="0" algn="l">
              <a:buNone/>
              <a:defRPr sz="16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9" name="Content Placeholder 18"/>
          <p:cNvSpPr>
            <a:spLocks noGrp="1"/>
          </p:cNvSpPr>
          <p:nvPr>
            <p:ph sz="quarter" idx="12"/>
          </p:nvPr>
        </p:nvSpPr>
        <p:spPr>
          <a:xfrm>
            <a:off x="6515100" y="4895850"/>
            <a:ext cx="2133600" cy="457200"/>
          </a:xfrm>
        </p:spPr>
        <p:txBody>
          <a:bodyP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pic>
        <p:nvPicPr>
          <p:cNvPr id="9" name="Picture 8" descr="IHI_Reverse_logo.png"/>
          <p:cNvPicPr>
            <a:picLocks noChangeAspect="1"/>
          </p:cNvPicPr>
          <p:nvPr userDrawn="1"/>
        </p:nvPicPr>
        <p:blipFill>
          <a:blip r:embed="rId3" cstate="print"/>
          <a:stretch>
            <a:fillRect/>
          </a:stretch>
        </p:blipFill>
        <p:spPr>
          <a:xfrm>
            <a:off x="533400" y="381000"/>
            <a:ext cx="2144835" cy="782139"/>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Slide V2 - Long">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433732"/>
            <a:ext cx="6019800" cy="1421928"/>
          </a:xfrm>
          <a:noFill/>
          <a:ln>
            <a:noFill/>
          </a:ln>
        </p:spPr>
        <p:txBody>
          <a:bodyPr wrap="square" anchor="b" anchorCtr="0">
            <a:spAutoFit/>
          </a:bodyPr>
          <a:lstStyle>
            <a:lvl1pPr algn="l">
              <a:lnSpc>
                <a:spcPct val="80000"/>
              </a:lnSpc>
              <a:defRPr sz="5400">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1219200" y="3836610"/>
            <a:ext cx="6019800" cy="292388"/>
          </a:xfrm>
          <a:noFill/>
          <a:ln>
            <a:noFill/>
          </a:ln>
        </p:spPr>
        <p:txBody>
          <a:bodyPr>
            <a:spAutoFit/>
          </a:bodyPr>
          <a:lstStyle>
            <a:lvl1pPr marL="0" indent="0" algn="l">
              <a:lnSpc>
                <a:spcPct val="100000"/>
              </a:lnSpc>
              <a:spcBef>
                <a:spcPts val="0"/>
              </a:spcBef>
              <a:buNone/>
              <a:defRPr sz="13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9" name="Content Placeholder 18"/>
          <p:cNvSpPr>
            <a:spLocks noGrp="1"/>
          </p:cNvSpPr>
          <p:nvPr>
            <p:ph sz="quarter" idx="12"/>
          </p:nvPr>
        </p:nvSpPr>
        <p:spPr>
          <a:xfrm>
            <a:off x="6553200" y="4876800"/>
            <a:ext cx="2133600" cy="457200"/>
          </a:xfrm>
        </p:spPr>
        <p:txBody>
          <a:bodyPr anchor="ct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pic>
        <p:nvPicPr>
          <p:cNvPr id="9" name="Picture 8" descr="IHI_Reverse_logo.png"/>
          <p:cNvPicPr>
            <a:picLocks noChangeAspect="1"/>
          </p:cNvPicPr>
          <p:nvPr userDrawn="1"/>
        </p:nvPicPr>
        <p:blipFill>
          <a:blip r:embed="rId3" cstate="print"/>
          <a:stretch>
            <a:fillRect/>
          </a:stretch>
        </p:blipFill>
        <p:spPr>
          <a:xfrm>
            <a:off x="533400" y="381000"/>
            <a:ext cx="2144835" cy="782139"/>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Slide V3 - Short">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970925"/>
            <a:ext cx="4724400" cy="2086725"/>
          </a:xfrm>
          <a:noFill/>
        </p:spPr>
        <p:txBody>
          <a:bodyPr anchor="b" anchorCtr="0">
            <a:spAutoFit/>
          </a:bodyPr>
          <a:lstStyle>
            <a:lvl1pPr algn="l">
              <a:lnSpc>
                <a:spcPct val="80000"/>
              </a:lnSpc>
              <a:defRPr sz="5400">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2057400" y="4038600"/>
            <a:ext cx="4724400" cy="533400"/>
          </a:xfrm>
          <a:noFill/>
        </p:spPr>
        <p:txBody>
          <a:bodyPr>
            <a:normAutofit/>
          </a:bodyPr>
          <a:lstStyle>
            <a:lvl1pPr marL="0" indent="0" algn="l">
              <a:buNone/>
              <a:defRPr sz="16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p:txBody>
      </p:sp>
      <p:sp>
        <p:nvSpPr>
          <p:cNvPr id="19" name="Content Placeholder 18"/>
          <p:cNvSpPr>
            <a:spLocks noGrp="1"/>
          </p:cNvSpPr>
          <p:nvPr>
            <p:ph sz="quarter" idx="12"/>
          </p:nvPr>
        </p:nvSpPr>
        <p:spPr>
          <a:xfrm>
            <a:off x="6477000" y="4953000"/>
            <a:ext cx="2133600" cy="457200"/>
          </a:xfrm>
        </p:spPr>
        <p:txBody>
          <a:bodyP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pic>
        <p:nvPicPr>
          <p:cNvPr id="8" name="Picture 7" descr="IHI_Reverse_logo.png"/>
          <p:cNvPicPr>
            <a:picLocks noChangeAspect="1"/>
          </p:cNvPicPr>
          <p:nvPr userDrawn="1"/>
        </p:nvPicPr>
        <p:blipFill>
          <a:blip r:embed="rId3" cstate="print"/>
          <a:stretch>
            <a:fillRect/>
          </a:stretch>
        </p:blipFill>
        <p:spPr>
          <a:xfrm>
            <a:off x="533400" y="381000"/>
            <a:ext cx="2144835" cy="782139"/>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Content">
    <p:spTree>
      <p:nvGrpSpPr>
        <p:cNvPr id="1" name=""/>
        <p:cNvGrpSpPr/>
        <p:nvPr/>
      </p:nvGrpSpPr>
      <p:grpSpPr>
        <a:xfrm>
          <a:off x="0" y="0"/>
          <a:ext cx="0" cy="0"/>
          <a:chOff x="0" y="0"/>
          <a:chExt cx="0" cy="0"/>
        </a:xfrm>
      </p:grpSpPr>
      <p:sp>
        <p:nvSpPr>
          <p:cNvPr id="5" name="Rectangle 4"/>
          <p:cNvSpPr/>
          <p:nvPr userDrawn="1"/>
        </p:nvSpPr>
        <p:spPr>
          <a:xfrm>
            <a:off x="304800" y="1143000"/>
            <a:ext cx="8458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415635"/>
            <a:ext cx="8229600" cy="1413166"/>
          </a:xfrm>
        </p:spPr>
        <p:txBody>
          <a:bodyPr/>
          <a:lstStyle/>
          <a:p>
            <a:r>
              <a:rPr lang="en-US" dirty="0"/>
              <a:t>Click to edit Master title style</a:t>
            </a:r>
          </a:p>
        </p:txBody>
      </p:sp>
      <p:sp>
        <p:nvSpPr>
          <p:cNvPr id="3" name="Content Placeholder 2"/>
          <p:cNvSpPr>
            <a:spLocks noGrp="1"/>
          </p:cNvSpPr>
          <p:nvPr>
            <p:ph idx="1"/>
          </p:nvPr>
        </p:nvSpPr>
        <p:spPr>
          <a:xfrm>
            <a:off x="457200" y="2057400"/>
            <a:ext cx="8229600" cy="381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cxnSp>
        <p:nvCxnSpPr>
          <p:cNvPr id="7" name="Straight Connector 6"/>
          <p:cNvCxnSpPr/>
          <p:nvPr userDrawn="1"/>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Content - Sourc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0"/>
            <a:ext cx="8229600" cy="4419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0"/>
          </p:nvPr>
        </p:nvSpPr>
        <p:spPr>
          <a:xfrm>
            <a:off x="457200" y="6133011"/>
            <a:ext cx="7620000" cy="609600"/>
          </a:xfrm>
        </p:spPr>
        <p:txBody>
          <a:bodyPr anchor="ctr">
            <a:noAutofit/>
          </a:bodyPr>
          <a:lstStyle>
            <a:lvl1pPr marL="0" indent="0">
              <a:spcBef>
                <a:spcPts val="0"/>
              </a:spcBef>
              <a:buFont typeface="Arial" pitchFamily="34" charset="0"/>
              <a:buNone/>
              <a:defRPr sz="1000">
                <a:solidFill>
                  <a:schemeClr val="bg1"/>
                </a:solidFill>
              </a:defRPr>
            </a:lvl1pPr>
            <a:lvl2pPr>
              <a:buFont typeface="Arial" pitchFamily="34" charset="0"/>
              <a:buNone/>
              <a:defRPr sz="1600">
                <a:solidFill>
                  <a:schemeClr val="bg1"/>
                </a:solidFill>
              </a:defRPr>
            </a:lvl2pPr>
            <a:lvl3pPr>
              <a:buFont typeface="Arial" pitchFamily="34" charset="0"/>
              <a:buNone/>
              <a:defRPr sz="1400">
                <a:solidFill>
                  <a:schemeClr val="bg1"/>
                </a:solidFill>
              </a:defRPr>
            </a:lvl3pPr>
            <a:lvl4pPr>
              <a:buFont typeface="Arial" pitchFamily="34" charset="0"/>
              <a:buNone/>
              <a:defRPr sz="1200">
                <a:solidFill>
                  <a:schemeClr val="bg1"/>
                </a:solidFill>
              </a:defRPr>
            </a:lvl4pPr>
            <a:lvl5pPr>
              <a:buFont typeface="Arial" pitchFamily="34" charset="0"/>
              <a:buNone/>
              <a:defRPr sz="1200">
                <a:solidFill>
                  <a:schemeClr val="bg1"/>
                </a:solidFill>
              </a:defRPr>
            </a:lvl5pPr>
          </a:lstStyle>
          <a:p>
            <a:pPr lvl="0"/>
            <a:r>
              <a:rPr lang="en-US" dirty="0"/>
              <a:t>Click to edit Master text styles</a:t>
            </a:r>
          </a:p>
        </p:txBody>
      </p:sp>
      <p:sp>
        <p:nvSpPr>
          <p:cNvPr id="7"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Dark Backgroun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0"/>
            <a:ext cx="8229600" cy="4419601"/>
          </a:xfrm>
        </p:spPr>
        <p:txBody>
          <a:bodyPr/>
          <a:lstStyle>
            <a:lvl1pPr>
              <a:buFontTx/>
              <a:buBlip>
                <a:blip r:embed="rId3"/>
              </a:buBlip>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dirty="0"/>
              <a:t>Click to edit Master text styles</a:t>
            </a:r>
          </a:p>
        </p:txBody>
      </p:sp>
      <p:pic>
        <p:nvPicPr>
          <p:cNvPr id="7" name="Picture 6" descr="IHI_Symbol.png"/>
          <p:cNvPicPr>
            <a:picLocks noChangeAspect="1"/>
          </p:cNvPicPr>
          <p:nvPr userDrawn="1"/>
        </p:nvPicPr>
        <p:blipFill>
          <a:blip r:embed="rId4" cstate="print"/>
          <a:stretch>
            <a:fillRect/>
          </a:stretch>
        </p:blipFill>
        <p:spPr>
          <a:xfrm>
            <a:off x="8241223" y="6224155"/>
            <a:ext cx="438652" cy="432955"/>
          </a:xfrm>
          <a:prstGeom prst="rect">
            <a:avLst/>
          </a:prstGeom>
        </p:spPr>
      </p:pic>
      <p:sp>
        <p:nvSpPr>
          <p:cNvPr id="10"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Dark Background - Imag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0"/>
            <a:ext cx="4267200" cy="4419601"/>
          </a:xfrm>
        </p:spPr>
        <p:txBody>
          <a:bodyPr/>
          <a:lstStyle>
            <a:lvl1pPr marL="347472" indent="-347472">
              <a:spcBef>
                <a:spcPts val="576"/>
              </a:spcBef>
              <a:buFontTx/>
              <a:buBlip>
                <a:blip r:embed="rId3"/>
              </a:buBlip>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dirty="0"/>
              <a:t>Click to edit Master text styles</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bg1"/>
                </a:solidFill>
              </a:defRPr>
            </a:lvl1pPr>
          </a:lstStyle>
          <a:p>
            <a:endParaRPr lang="en-US" dirty="0"/>
          </a:p>
        </p:txBody>
      </p:sp>
      <p:sp>
        <p:nvSpPr>
          <p:cNvPr id="11"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ark Background - Bullete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0"/>
            <a:ext cx="8229600" cy="4419601"/>
          </a:xfrm>
        </p:spPr>
        <p:txBody>
          <a:bodyPr/>
          <a:lstStyle>
            <a:lvl1pPr marL="347472" indent="-347472">
              <a:spcBef>
                <a:spcPts val="576"/>
              </a:spcBef>
              <a:buFontTx/>
              <a:buBlip>
                <a:blip r:embed="rId3"/>
              </a:buBlip>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dirty="0"/>
              <a:t>Click to edit Master text styles</a:t>
            </a:r>
          </a:p>
        </p:txBody>
      </p:sp>
      <p:sp>
        <p:nvSpPr>
          <p:cNvPr id="11"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Dark Background - Imag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0"/>
            <a:ext cx="4267200" cy="4419601"/>
          </a:xfrm>
        </p:spPr>
        <p:txBody>
          <a:bodyPr/>
          <a:lstStyle>
            <a:lvl1pPr marL="347472" indent="-347472">
              <a:spcBef>
                <a:spcPts val="576"/>
              </a:spcBef>
              <a:buFontTx/>
              <a:buBlip>
                <a:blip r:embed="rId3"/>
              </a:buBlip>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dirty="0"/>
              <a:t>Click to edit Master text styles</a:t>
            </a:r>
          </a:p>
        </p:txBody>
      </p:sp>
      <p:sp>
        <p:nvSpPr>
          <p:cNvPr id="11"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7" name="Content Placeholder 8" descr="circle_diag.png"/>
          <p:cNvPicPr>
            <a:picLocks noChangeAspect="1"/>
          </p:cNvPicPr>
          <p:nvPr userDrawn="1"/>
        </p:nvPicPr>
        <p:blipFill>
          <a:blip r:embed="rId4" cstate="print"/>
          <a:stretch>
            <a:fillRect/>
          </a:stretch>
        </p:blipFill>
        <p:spPr>
          <a:xfrm>
            <a:off x="4724400" y="1600200"/>
            <a:ext cx="4267200" cy="3953636"/>
          </a:xfrm>
          <a:prstGeom prst="rect">
            <a:avLst/>
          </a:prstGeom>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447800"/>
            <a:ext cx="4267200" cy="4419601"/>
          </a:xfrm>
        </p:spPr>
        <p:txBody>
          <a:bodyPr/>
          <a:lstStyle>
            <a:lvl1pPr marL="347472" indent="-347472">
              <a:spcBef>
                <a:spcPts val="576"/>
              </a:spcBef>
              <a:buFontTx/>
              <a:buBlip>
                <a:blip r:embed="rId2"/>
              </a:buBlip>
              <a:defRPr>
                <a:solidFill>
                  <a:schemeClr val="tx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dirty="0"/>
              <a:t>Click to edit Master text styles</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tx1"/>
                </a:solidFill>
              </a:defRPr>
            </a:lvl1pPr>
          </a:lstStyle>
          <a:p>
            <a:endParaRPr lang="en-US" dirty="0"/>
          </a:p>
        </p:txBody>
      </p:sp>
      <p:sp>
        <p:nvSpPr>
          <p:cNvPr id="8"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V2 - Long">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433733"/>
            <a:ext cx="6019800" cy="1421928"/>
          </a:xfrm>
          <a:noFill/>
          <a:ln>
            <a:noFill/>
          </a:ln>
        </p:spPr>
        <p:txBody>
          <a:bodyPr wrap="square"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1219200" y="3836610"/>
            <a:ext cx="6019800" cy="292388"/>
          </a:xfrm>
          <a:noFill/>
          <a:ln>
            <a:noFill/>
          </a:ln>
        </p:spPr>
        <p:txBody>
          <a:bodyPr>
            <a:spAutoFit/>
          </a:bodyPr>
          <a:lstStyle>
            <a:lvl1pPr marL="0" indent="0" algn="l">
              <a:lnSpc>
                <a:spcPct val="100000"/>
              </a:lnSpc>
              <a:spcBef>
                <a:spcPts val="0"/>
              </a:spcBef>
              <a:buNone/>
              <a:defRPr sz="13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553200" y="4876800"/>
            <a:ext cx="2133600" cy="457200"/>
          </a:xfrm>
        </p:spPr>
        <p:txBody>
          <a:bodyPr anchor="ct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9" name="Picture 8" descr="IHI_Reverse_logo.png"/>
          <p:cNvPicPr>
            <a:picLocks noChangeAspect="1"/>
          </p:cNvPicPr>
          <p:nvPr/>
        </p:nvPicPr>
        <p:blipFill>
          <a:blip r:embed="rId3" cstate="print"/>
          <a:stretch>
            <a:fillRect/>
          </a:stretch>
        </p:blipFill>
        <p:spPr>
          <a:xfrm>
            <a:off x="533401" y="381003"/>
            <a:ext cx="2144835" cy="782139"/>
          </a:xfrm>
          <a:prstGeom prst="rect">
            <a:avLst/>
          </a:prstGeom>
        </p:spPr>
      </p:pic>
      <p:pic>
        <p:nvPicPr>
          <p:cNvPr id="8" name="Picture 7" descr="IHI_Reverse_logo.png"/>
          <p:cNvPicPr>
            <a:picLocks noChangeAspect="1"/>
          </p:cNvPicPr>
          <p:nvPr userDrawn="1"/>
        </p:nvPicPr>
        <p:blipFill>
          <a:blip r:embed="rId3" cstate="print"/>
          <a:stretch>
            <a:fillRect/>
          </a:stretch>
        </p:blipFill>
        <p:spPr>
          <a:xfrm>
            <a:off x="533401" y="381003"/>
            <a:ext cx="2144835" cy="782139"/>
          </a:xfrm>
          <a:prstGeom prst="rect">
            <a:avLst/>
          </a:prstGeom>
        </p:spPr>
      </p:pic>
    </p:spTree>
    <p:extLst>
      <p:ext uri="{BB962C8B-B14F-4D97-AF65-F5344CB8AC3E}">
        <p14:creationId xmlns:p14="http://schemas.microsoft.com/office/powerpoint/2010/main" val="15507521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and Circle Graphic">
    <p:spTree>
      <p:nvGrpSpPr>
        <p:cNvPr id="1" name=""/>
        <p:cNvGrpSpPr/>
        <p:nvPr/>
      </p:nvGrpSpPr>
      <p:grpSpPr>
        <a:xfrm>
          <a:off x="0" y="0"/>
          <a:ext cx="0" cy="0"/>
          <a:chOff x="0" y="0"/>
          <a:chExt cx="0" cy="0"/>
        </a:xfrm>
      </p:grpSpPr>
      <p:grpSp>
        <p:nvGrpSpPr>
          <p:cNvPr id="19" name="Group 18"/>
          <p:cNvGrpSpPr/>
          <p:nvPr userDrawn="1"/>
        </p:nvGrpSpPr>
        <p:grpSpPr>
          <a:xfrm>
            <a:off x="5173559" y="1807778"/>
            <a:ext cx="3389743" cy="3389743"/>
            <a:chOff x="5013278" y="1883978"/>
            <a:chExt cx="3389743" cy="3389743"/>
          </a:xfrm>
        </p:grpSpPr>
        <p:sp>
          <p:nvSpPr>
            <p:cNvPr id="6" name="Oval 5"/>
            <p:cNvSpPr/>
            <p:nvPr userDrawn="1"/>
          </p:nvSpPr>
          <p:spPr>
            <a:xfrm>
              <a:off x="5013278" y="1883978"/>
              <a:ext cx="3389743" cy="3389743"/>
            </a:xfrm>
            <a:prstGeom prst="ellipse">
              <a:avLst/>
            </a:prstGeom>
            <a:solidFill>
              <a:srgbClr val="CCE8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userDrawn="1"/>
          </p:nvSpPr>
          <p:spPr>
            <a:xfrm>
              <a:off x="5419963" y="2290663"/>
              <a:ext cx="2576373" cy="2576373"/>
            </a:xfrm>
            <a:prstGeom prst="ellipse">
              <a:avLst/>
            </a:prstGeom>
            <a:solidFill>
              <a:srgbClr val="A4D8BF"/>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userDrawn="1"/>
          </p:nvSpPr>
          <p:spPr>
            <a:xfrm>
              <a:off x="5786111" y="2656811"/>
              <a:ext cx="1844076" cy="1844076"/>
            </a:xfrm>
            <a:prstGeom prst="ellipse">
              <a:avLst/>
            </a:prstGeom>
            <a:solidFill>
              <a:srgbClr val="74C7A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userDrawn="1"/>
          </p:nvSpPr>
          <p:spPr>
            <a:xfrm>
              <a:off x="6168181" y="3038881"/>
              <a:ext cx="1079937" cy="1079937"/>
            </a:xfrm>
            <a:prstGeom prst="ellipse">
              <a:avLst/>
            </a:prstGeom>
            <a:gradFill flip="none" rotWithShape="1">
              <a:gsLst>
                <a:gs pos="0">
                  <a:srgbClr val="89CEAE"/>
                </a:gs>
                <a:gs pos="29000">
                  <a:srgbClr val="A4D8BF"/>
                </a:gs>
                <a:gs pos="62000">
                  <a:srgbClr val="89CEAE">
                    <a:tint val="23500"/>
                    <a:satMod val="160000"/>
                  </a:srgbClr>
                </a:gs>
              </a:gsLst>
              <a:path path="circle">
                <a:fillToRect l="50000" t="50000" r="50000" b="50000"/>
              </a:path>
              <a:tileRect/>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Text Placeholder 12"/>
          <p:cNvSpPr>
            <a:spLocks noGrp="1"/>
          </p:cNvSpPr>
          <p:nvPr userDrawn="1">
            <p:ph type="body" sz="quarter" idx="13"/>
          </p:nvPr>
        </p:nvSpPr>
        <p:spPr>
          <a:xfrm>
            <a:off x="5202617" y="1571298"/>
            <a:ext cx="3276600" cy="3460532"/>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dirty="0"/>
              <a:t>Click to edit Master text styles</a:t>
            </a:r>
          </a:p>
        </p:txBody>
      </p:sp>
      <p:sp>
        <p:nvSpPr>
          <p:cNvPr id="17" name="Text Placeholder 12"/>
          <p:cNvSpPr>
            <a:spLocks noGrp="1"/>
          </p:cNvSpPr>
          <p:nvPr userDrawn="1">
            <p:ph type="body" sz="quarter" idx="12"/>
          </p:nvPr>
        </p:nvSpPr>
        <p:spPr>
          <a:xfrm>
            <a:off x="5697917" y="2149366"/>
            <a:ext cx="2286000" cy="2483068"/>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dirty="0"/>
              <a:t>Click to edit Master text styles</a:t>
            </a:r>
          </a:p>
        </p:txBody>
      </p:sp>
      <p:sp>
        <p:nvSpPr>
          <p:cNvPr id="16" name="Text Placeholder 12"/>
          <p:cNvSpPr>
            <a:spLocks noGrp="1"/>
          </p:cNvSpPr>
          <p:nvPr userDrawn="1">
            <p:ph type="body" sz="quarter" idx="11"/>
          </p:nvPr>
        </p:nvSpPr>
        <p:spPr>
          <a:xfrm>
            <a:off x="6107016" y="2682766"/>
            <a:ext cx="1467802" cy="1600200"/>
          </a:xfrm>
        </p:spPr>
        <p:txBody>
          <a:bodyPr anchor="ctr">
            <a:prstTxWarp prst="textArchDown">
              <a:avLst/>
            </a:prstTxWarp>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dirty="0"/>
              <a:t>Click to edit Master text styles</a:t>
            </a:r>
          </a:p>
        </p:txBody>
      </p:sp>
      <p:sp>
        <p:nvSpPr>
          <p:cNvPr id="13" name="Text Placeholder 12"/>
          <p:cNvSpPr>
            <a:spLocks noGrp="1"/>
          </p:cNvSpPr>
          <p:nvPr userDrawn="1">
            <p:ph type="body" sz="quarter" idx="10"/>
          </p:nvPr>
        </p:nvSpPr>
        <p:spPr>
          <a:xfrm>
            <a:off x="6307517" y="3374920"/>
            <a:ext cx="1066800" cy="269544"/>
          </a:xfrm>
        </p:spPr>
        <p:txBody>
          <a:bodyPr anchor="ctr">
            <a:noAutofit/>
          </a:bodyPr>
          <a:lstStyle>
            <a:lvl1pPr marL="0" indent="0" algn="ctr">
              <a:spcBef>
                <a:spcPts val="0"/>
              </a:spcBef>
              <a:buFont typeface="Arial" pitchFamily="34" charset="0"/>
              <a:buNone/>
              <a:defRPr sz="1400" b="1">
                <a:solidFill>
                  <a:schemeClr val="tx1"/>
                </a:solidFill>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a:r>
              <a:rPr lang="en-US" dirty="0"/>
              <a:t>Click to edit Master text styles</a:t>
            </a:r>
          </a:p>
        </p:txBody>
      </p:sp>
      <p:sp>
        <p:nvSpPr>
          <p:cNvPr id="2" name="Title 1"/>
          <p:cNvSpPr>
            <a:spLocks noGrp="1"/>
          </p:cNvSpPr>
          <p:nvPr userDrawn="1">
            <p:ph type="title"/>
          </p:nvPr>
        </p:nvSpPr>
        <p:spPr/>
        <p:txBody>
          <a:bodyPr/>
          <a:lstStyle/>
          <a:p>
            <a:r>
              <a:rPr lang="en-US"/>
              <a:t>Click to edit Master title style</a:t>
            </a:r>
          </a:p>
        </p:txBody>
      </p:sp>
      <p:sp>
        <p:nvSpPr>
          <p:cNvPr id="8" name="Slide Number Placeholder 2"/>
          <p:cNvSpPr>
            <a:spLocks noGrp="1"/>
          </p:cNvSpPr>
          <p:nvPr userDrawn="1">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
        <p:nvSpPr>
          <p:cNvPr id="14" name="Content Placeholder 2"/>
          <p:cNvSpPr>
            <a:spLocks noGrp="1"/>
          </p:cNvSpPr>
          <p:nvPr>
            <p:ph idx="1"/>
          </p:nvPr>
        </p:nvSpPr>
        <p:spPr>
          <a:xfrm>
            <a:off x="457200" y="1447800"/>
            <a:ext cx="4267200" cy="4419601"/>
          </a:xfrm>
        </p:spPr>
        <p:txBody>
          <a:bodyPr/>
          <a:lstStyle>
            <a:lvl1pPr marL="347472" indent="-347472">
              <a:spcBef>
                <a:spcPts val="576"/>
              </a:spcBef>
              <a:buFontTx/>
              <a:buBlip>
                <a:blip r:embed="rId2"/>
              </a:buBlip>
              <a:defRPr>
                <a:solidFill>
                  <a:schemeClr val="tx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dirty="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and Circle Graphic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15" name="Content Placeholder 8" descr="circle_diag.png"/>
          <p:cNvPicPr>
            <a:picLocks noChangeAspect="1"/>
          </p:cNvPicPr>
          <p:nvPr userDrawn="1"/>
        </p:nvPicPr>
        <p:blipFill>
          <a:blip r:embed="rId2" cstate="print"/>
          <a:stretch>
            <a:fillRect/>
          </a:stretch>
        </p:blipFill>
        <p:spPr>
          <a:xfrm>
            <a:off x="4724400" y="1600200"/>
            <a:ext cx="4267200" cy="3953636"/>
          </a:xfrm>
          <a:prstGeom prst="rect">
            <a:avLst/>
          </a:prstGeom>
          <a:ln>
            <a:noFill/>
          </a:ln>
        </p:spPr>
      </p:pic>
      <p:sp>
        <p:nvSpPr>
          <p:cNvPr id="6" name="Content Placeholder 2"/>
          <p:cNvSpPr>
            <a:spLocks noGrp="1"/>
          </p:cNvSpPr>
          <p:nvPr>
            <p:ph idx="1"/>
          </p:nvPr>
        </p:nvSpPr>
        <p:spPr>
          <a:xfrm>
            <a:off x="457200" y="1447800"/>
            <a:ext cx="4267200" cy="4419601"/>
          </a:xfrm>
        </p:spPr>
        <p:txBody>
          <a:bodyPr/>
          <a:lstStyle>
            <a:lvl1pPr marL="347472" indent="-347472">
              <a:spcBef>
                <a:spcPts val="576"/>
              </a:spcBef>
              <a:buFontTx/>
              <a:buBlip>
                <a:blip r:embed="rId3"/>
              </a:buBlip>
              <a:defRPr>
                <a:solidFill>
                  <a:schemeClr val="tx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dirty="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Picture Only">
    <p:spTree>
      <p:nvGrpSpPr>
        <p:cNvPr id="1" name=""/>
        <p:cNvGrpSpPr/>
        <p:nvPr/>
      </p:nvGrpSpPr>
      <p:grpSpPr>
        <a:xfrm>
          <a:off x="0" y="0"/>
          <a:ext cx="0" cy="0"/>
          <a:chOff x="0" y="0"/>
          <a:chExt cx="0" cy="0"/>
        </a:xfrm>
      </p:grpSpPr>
      <p:sp>
        <p:nvSpPr>
          <p:cNvPr id="7" name="Rectangle 6"/>
          <p:cNvSpPr/>
          <p:nvPr userDrawn="1"/>
        </p:nvSpPr>
        <p:spPr>
          <a:xfrm>
            <a:off x="0" y="6019800"/>
            <a:ext cx="9144000" cy="83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8"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6" name="Picture 5" descr="IHI_Symbol.png"/>
          <p:cNvPicPr>
            <a:picLocks noChangeAspect="1"/>
          </p:cNvPicPr>
          <p:nvPr userDrawn="1"/>
        </p:nvPicPr>
        <p:blipFill>
          <a:blip r:embed="rId2" cstate="print"/>
          <a:stretch>
            <a:fillRect/>
          </a:stretch>
        </p:blipFill>
        <p:spPr>
          <a:xfrm>
            <a:off x="8241223" y="6224155"/>
            <a:ext cx="438652" cy="432955"/>
          </a:xfrm>
          <a:prstGeom prst="rect">
            <a:avLst/>
          </a:prstGeom>
        </p:spPr>
      </p:pic>
      <p:sp>
        <p:nvSpPr>
          <p:cNvPr id="9" name="Picture Placeholder 8"/>
          <p:cNvSpPr>
            <a:spLocks noGrp="1"/>
          </p:cNvSpPr>
          <p:nvPr>
            <p:ph type="pic" sz="quarter" idx="10"/>
          </p:nvPr>
        </p:nvSpPr>
        <p:spPr>
          <a:xfrm>
            <a:off x="457200" y="1447800"/>
            <a:ext cx="8229600" cy="4648200"/>
          </a:xfrm>
        </p:spPr>
        <p:txBody>
          <a:bodyPr/>
          <a:lstStyle>
            <a:lvl1pPr marL="0" indent="0">
              <a:spcBef>
                <a:spcPts val="0"/>
              </a:spcBef>
              <a:buFont typeface="Arial" pitchFamily="34" charset="0"/>
              <a:buNone/>
              <a:defRPr>
                <a:solidFill>
                  <a:schemeClr val="tx1"/>
                </a:solidFill>
              </a:defRPr>
            </a:lvl1pPr>
          </a:lstStyle>
          <a:p>
            <a:endParaRPr lang="en-US" dirty="0"/>
          </a:p>
        </p:txBody>
      </p:sp>
      <p:pic>
        <p:nvPicPr>
          <p:cNvPr id="11" name="Picture 10">
            <a:extLst>
              <a:ext uri="{FF2B5EF4-FFF2-40B4-BE49-F238E27FC236}">
                <a16:creationId xmlns:a16="http://schemas.microsoft.com/office/drawing/2014/main" id="{99314723-126C-4967-BEE4-AE8FDB0DCC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381" y="6292596"/>
            <a:ext cx="3565577" cy="702138"/>
          </a:xfrm>
          <a:prstGeom prst="rect">
            <a:avLst/>
          </a:pr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lank with Pictur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6" name="Picture 5" descr="IHI_Symbol.png"/>
          <p:cNvPicPr>
            <a:picLocks noChangeAspect="1"/>
          </p:cNvPicPr>
          <p:nvPr userDrawn="1"/>
        </p:nvPicPr>
        <p:blipFill>
          <a:blip r:embed="rId2" cstate="print"/>
          <a:stretch>
            <a:fillRect/>
          </a:stretch>
        </p:blipFill>
        <p:spPr>
          <a:xfrm>
            <a:off x="8241223" y="6224155"/>
            <a:ext cx="438652" cy="432955"/>
          </a:xfrm>
          <a:prstGeom prst="rect">
            <a:avLst/>
          </a:prstGeom>
        </p:spPr>
      </p:pic>
      <p:sp>
        <p:nvSpPr>
          <p:cNvPr id="9" name="Picture Placeholder 8"/>
          <p:cNvSpPr>
            <a:spLocks noGrp="1"/>
          </p:cNvSpPr>
          <p:nvPr>
            <p:ph type="pic" sz="quarter" idx="10"/>
          </p:nvPr>
        </p:nvSpPr>
        <p:spPr>
          <a:xfrm>
            <a:off x="457200" y="838200"/>
            <a:ext cx="8229600" cy="5257800"/>
          </a:xfrm>
        </p:spPr>
        <p:txBody>
          <a:bodyPr/>
          <a:lstStyle>
            <a:lvl1pPr marL="0" indent="0">
              <a:spcBef>
                <a:spcPts val="0"/>
              </a:spcBef>
              <a:buFont typeface="Arial" pitchFamily="34" charset="0"/>
              <a:buNone/>
              <a:defRPr>
                <a:solidFill>
                  <a:schemeClr val="tx1"/>
                </a:solidFill>
              </a:defRPr>
            </a:lvl1pPr>
          </a:lstStyle>
          <a:p>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mage and Tex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86200" y="1447800"/>
            <a:ext cx="4800600" cy="4419601"/>
          </a:xfrm>
        </p:spPr>
        <p:txBody>
          <a:bodyPr>
            <a:normAutofit/>
          </a:bodyPr>
          <a:lstStyle>
            <a:lvl1pPr marL="347472" indent="-347472">
              <a:spcBef>
                <a:spcPts val="576"/>
              </a:spcBef>
              <a:buFontTx/>
              <a:buBlip>
                <a:blip r:embed="rId2"/>
              </a:buBlip>
              <a:defRPr sz="2800">
                <a:solidFill>
                  <a:schemeClr val="accent5"/>
                </a:solidFill>
              </a:defRPr>
            </a:lvl1pPr>
            <a:lvl2pPr marL="0" indent="0">
              <a:spcBef>
                <a:spcPts val="0"/>
              </a:spcBef>
              <a:buFont typeface="Arial" pitchFamily="34" charset="0"/>
              <a:buNone/>
              <a:defRPr/>
            </a:lvl2pPr>
            <a:lvl3pPr marL="0" indent="0">
              <a:spcBef>
                <a:spcPts val="0"/>
              </a:spcBef>
              <a:buFont typeface="Arial" pitchFamily="34" charset="0"/>
              <a:buNone/>
              <a:defRPr/>
            </a:lvl3pPr>
            <a:lvl4pPr marL="0" indent="0">
              <a:spcBef>
                <a:spcPts val="0"/>
              </a:spcBef>
              <a:buFont typeface="Arial" pitchFamily="34" charset="0"/>
              <a:buNone/>
              <a:defRPr/>
            </a:lvl4pPr>
            <a:lvl5pPr marL="0" indent="0">
              <a:spcBef>
                <a:spcPts val="0"/>
              </a:spcBef>
              <a:buFont typeface="Arial" pitchFamily="34" charset="0"/>
              <a:buNone/>
              <a:defRPr/>
            </a:lvl5pPr>
          </a:lstStyle>
          <a:p>
            <a:pPr lvl="0"/>
            <a:r>
              <a:rPr lang="en-US" dirty="0"/>
              <a:t>Click to edit Master text styles</a:t>
            </a:r>
          </a:p>
        </p:txBody>
      </p:sp>
      <p:sp>
        <p:nvSpPr>
          <p:cNvPr id="8" name="Picture Placeholder 7"/>
          <p:cNvSpPr>
            <a:spLocks noGrp="1"/>
          </p:cNvSpPr>
          <p:nvPr>
            <p:ph type="pic" sz="quarter" idx="10"/>
          </p:nvPr>
        </p:nvSpPr>
        <p:spPr>
          <a:xfrm>
            <a:off x="457200" y="1447800"/>
            <a:ext cx="3124200" cy="4419600"/>
          </a:xfrm>
        </p:spPr>
        <p:txBody>
          <a:bodyPr/>
          <a:lstStyle>
            <a:lvl1pPr marL="0" indent="0">
              <a:spcBef>
                <a:spcPts val="0"/>
              </a:spcBef>
              <a:buFont typeface="Arial" pitchFamily="34" charset="0"/>
              <a:buNone/>
              <a:defRPr/>
            </a:lvl1pPr>
          </a:lstStyle>
          <a:p>
            <a:endParaRPr lang="en-US" dirty="0"/>
          </a:p>
        </p:txBody>
      </p:sp>
      <p:sp>
        <p:nvSpPr>
          <p:cNvPr id="10" name="Slide Number Placeholder 2"/>
          <p:cNvSpPr>
            <a:spLocks noGrp="1"/>
          </p:cNvSpPr>
          <p:nvPr>
            <p:ph type="sldNum" sz="quarter" idx="4"/>
          </p:nvPr>
        </p:nvSpPr>
        <p:spPr>
          <a:xfrm>
            <a:off x="8229600" y="320675"/>
            <a:ext cx="552450"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Dark Background - Imag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3"/>
            <a:ext cx="4267200" cy="4419601"/>
          </a:xfrm>
        </p:spPr>
        <p:txBody>
          <a:bodyPr/>
          <a:lstStyle>
            <a:lvl1pPr marL="0" indent="0">
              <a:spcBef>
                <a:spcPts val="0"/>
              </a:spcBef>
              <a:buFont typeface="Arial" pitchFamily="34" charset="0"/>
              <a:buNone/>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sp>
        <p:nvSpPr>
          <p:cNvPr id="9" name="Picture Placeholder 8"/>
          <p:cNvSpPr>
            <a:spLocks noGrp="1"/>
          </p:cNvSpPr>
          <p:nvPr>
            <p:ph type="pic" sz="quarter" idx="10"/>
          </p:nvPr>
        </p:nvSpPr>
        <p:spPr>
          <a:xfrm>
            <a:off x="5105400" y="1447800"/>
            <a:ext cx="3581400" cy="4419600"/>
          </a:xfrm>
        </p:spPr>
        <p:txBody>
          <a:bodyPr/>
          <a:lstStyle>
            <a:lvl1pPr marL="0" indent="0">
              <a:spcBef>
                <a:spcPts val="0"/>
              </a:spcBef>
              <a:buFont typeface="Arial" pitchFamily="34" charset="0"/>
              <a:buNone/>
              <a:defRPr>
                <a:solidFill>
                  <a:schemeClr val="bg1"/>
                </a:solidFill>
              </a:defRPr>
            </a:lvl1pPr>
          </a:lstStyle>
          <a:p>
            <a:r>
              <a:rPr lang="en-US"/>
              <a:t>Click icon to add picture</a:t>
            </a:r>
          </a:p>
        </p:txBody>
      </p:sp>
      <p:sp>
        <p:nvSpPr>
          <p:cNvPr id="11" name="Slide Number Placeholder 2"/>
          <p:cNvSpPr>
            <a:spLocks noGrp="1"/>
          </p:cNvSpPr>
          <p:nvPr>
            <p:ph type="sldNum" sz="quarter" idx="4"/>
          </p:nvPr>
        </p:nvSpPr>
        <p:spPr>
          <a:xfrm>
            <a:off x="8229600" y="320676"/>
            <a:ext cx="552450" cy="365125"/>
          </a:xfrm>
          <a:prstGeom prst="rect">
            <a:avLst/>
          </a:prstGeom>
        </p:spPr>
        <p:txBody>
          <a:bodyPr/>
          <a:lstStyle>
            <a:lvl1pPr algn="r">
              <a:defRPr sz="9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8213525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Title Content">
    <p:spTree>
      <p:nvGrpSpPr>
        <p:cNvPr id="1" name=""/>
        <p:cNvGrpSpPr/>
        <p:nvPr/>
      </p:nvGrpSpPr>
      <p:grpSpPr>
        <a:xfrm>
          <a:off x="0" y="0"/>
          <a:ext cx="0" cy="0"/>
          <a:chOff x="0" y="0"/>
          <a:chExt cx="0" cy="0"/>
        </a:xfrm>
      </p:grpSpPr>
      <p:sp>
        <p:nvSpPr>
          <p:cNvPr id="5" name="Rectangle 4"/>
          <p:cNvSpPr/>
          <p:nvPr userDrawn="1"/>
        </p:nvSpPr>
        <p:spPr>
          <a:xfrm>
            <a:off x="304800" y="1143000"/>
            <a:ext cx="8458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2" name="Title 1"/>
          <p:cNvSpPr>
            <a:spLocks noGrp="1"/>
          </p:cNvSpPr>
          <p:nvPr>
            <p:ph type="title"/>
          </p:nvPr>
        </p:nvSpPr>
        <p:spPr>
          <a:xfrm>
            <a:off x="457200" y="415635"/>
            <a:ext cx="8229600" cy="1413167"/>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2057401"/>
            <a:ext cx="8229600"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2"/>
          <p:cNvSpPr>
            <a:spLocks noGrp="1"/>
          </p:cNvSpPr>
          <p:nvPr>
            <p:ph type="sldNum" sz="quarter" idx="4"/>
          </p:nvPr>
        </p:nvSpPr>
        <p:spPr>
          <a:xfrm>
            <a:off x="8229600" y="320676"/>
            <a:ext cx="552450" cy="365125"/>
          </a:xfrm>
          <a:prstGeom prst="rect">
            <a:avLst/>
          </a:prstGeom>
        </p:spPr>
        <p:txBody>
          <a:bodyPr/>
          <a:lstStyle>
            <a:lvl1pPr algn="r">
              <a:defRPr sz="9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cxnSp>
        <p:nvCxnSpPr>
          <p:cNvPr id="7" name="Straight Connector 6"/>
          <p:cNvCxnSpPr/>
          <p:nvPr userDrawn="1"/>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1762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cSld name="Subtitle - dar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433732"/>
            <a:ext cx="6019800" cy="1421928"/>
          </a:xfrm>
          <a:noFill/>
          <a:ln>
            <a:noFill/>
          </a:ln>
        </p:spPr>
        <p:txBody>
          <a:bodyPr wrap="square" anchor="b" anchorCtr="0">
            <a:spAutoFit/>
          </a:bodyPr>
          <a:lstStyle>
            <a:lvl1pPr algn="l">
              <a:lnSpc>
                <a:spcPct val="80000"/>
              </a:lnSpc>
              <a:defRPr sz="5400">
                <a:solidFill>
                  <a:schemeClr val="accent6"/>
                </a:solidFill>
              </a:defRPr>
            </a:lvl1pPr>
          </a:lstStyle>
          <a:p>
            <a:r>
              <a:rPr lang="en-US" dirty="0"/>
              <a:t>Click to edit Master title style</a:t>
            </a:r>
          </a:p>
        </p:txBody>
      </p:sp>
      <p:sp>
        <p:nvSpPr>
          <p:cNvPr id="3" name="Subtitle 2"/>
          <p:cNvSpPr>
            <a:spLocks noGrp="1"/>
          </p:cNvSpPr>
          <p:nvPr>
            <p:ph type="subTitle" idx="1"/>
          </p:nvPr>
        </p:nvSpPr>
        <p:spPr>
          <a:xfrm>
            <a:off x="1219200" y="3836610"/>
            <a:ext cx="6019800" cy="369332"/>
          </a:xfrm>
          <a:noFill/>
          <a:ln>
            <a:noFill/>
          </a:ln>
        </p:spPr>
        <p:txBody>
          <a:bodyPr>
            <a:spAutoFit/>
          </a:bodyPr>
          <a:lstStyle>
            <a:lvl1pPr marL="0" indent="0" algn="l">
              <a:lnSpc>
                <a:spcPct val="100000"/>
              </a:lnSpc>
              <a:spcBef>
                <a:spcPts val="0"/>
              </a:spcBef>
              <a:buNone/>
              <a:defRPr sz="18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6" name="Picture 5">
            <a:extLst>
              <a:ext uri="{FF2B5EF4-FFF2-40B4-BE49-F238E27FC236}">
                <a16:creationId xmlns:a16="http://schemas.microsoft.com/office/drawing/2014/main" id="{F899D1E5-F983-46CC-941B-ACF05C93E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381" y="6292596"/>
            <a:ext cx="3565577" cy="702138"/>
          </a:xfrm>
          <a:prstGeom prst="rect">
            <a:avLst/>
          </a:prstGeom>
        </p:spPr>
      </p:pic>
    </p:spTree>
    <p:extLst>
      <p:ext uri="{BB962C8B-B14F-4D97-AF65-F5344CB8AC3E}">
        <p14:creationId xmlns:p14="http://schemas.microsoft.com/office/powerpoint/2010/main" val="1753815409"/>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xfrm>
            <a:off x="1600200" y="6153150"/>
            <a:ext cx="5410200" cy="476250"/>
          </a:xfrm>
          <a:prstGeom prst="rect">
            <a:avLst/>
          </a:prstGeom>
          <a:ln/>
        </p:spPr>
        <p:txBody>
          <a:bodyPr/>
          <a:lstStyle>
            <a:lvl1pPr>
              <a:defRPr/>
            </a:lvl1pPr>
          </a:lstStyle>
          <a:p>
            <a:endParaRPr lang="en-US" dirty="0"/>
          </a:p>
          <a:p>
            <a:endParaRPr lang="en-US" dirty="0"/>
          </a:p>
        </p:txBody>
      </p:sp>
      <p:sp>
        <p:nvSpPr>
          <p:cNvPr id="3" name="Rectangle 10"/>
          <p:cNvSpPr>
            <a:spLocks noGrp="1" noChangeArrowheads="1"/>
          </p:cNvSpPr>
          <p:nvPr>
            <p:ph type="sldNum" sz="quarter" idx="11"/>
          </p:nvPr>
        </p:nvSpPr>
        <p:spPr>
          <a:ln/>
        </p:spPr>
        <p:txBody>
          <a:bodyPr/>
          <a:lstStyle>
            <a:lvl1pPr>
              <a:defRPr/>
            </a:lvl1pPr>
          </a:lstStyle>
          <a:p>
            <a:endParaRPr lang="en-US" dirty="0"/>
          </a:p>
          <a:p>
            <a:fld id="{24C39964-AEF8-4218-8D6D-948974DE2C5E}" type="slidenum">
              <a:rPr lang="en-US"/>
              <a:pPr/>
              <a:t>‹#›</a:t>
            </a:fld>
            <a:endParaRPr lang="en-US" dirty="0"/>
          </a:p>
        </p:txBody>
      </p:sp>
    </p:spTree>
    <p:extLst>
      <p:ext uri="{BB962C8B-B14F-4D97-AF65-F5344CB8AC3E}">
        <p14:creationId xmlns:p14="http://schemas.microsoft.com/office/powerpoint/2010/main" val="2390907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V3 - Short">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970927"/>
            <a:ext cx="4724400" cy="2086725"/>
          </a:xfrm>
          <a:noFill/>
        </p:spPr>
        <p:txBody>
          <a:bodyPr anchor="b" anchorCtr="0">
            <a:spAutoFit/>
          </a:bodyPr>
          <a:lstStyle>
            <a:lvl1pPr algn="l">
              <a:lnSpc>
                <a:spcPct val="80000"/>
              </a:lnSpc>
              <a:defRPr sz="5400">
                <a:solidFill>
                  <a:schemeClr val="accent6"/>
                </a:solidFill>
              </a:defRPr>
            </a:lvl1pPr>
          </a:lstStyle>
          <a:p>
            <a:r>
              <a:rPr lang="en-US"/>
              <a:t>Click to edit Master title style</a:t>
            </a:r>
            <a:endParaRPr lang="en-US" dirty="0"/>
          </a:p>
        </p:txBody>
      </p:sp>
      <p:sp>
        <p:nvSpPr>
          <p:cNvPr id="3" name="Subtitle 2"/>
          <p:cNvSpPr>
            <a:spLocks noGrp="1"/>
          </p:cNvSpPr>
          <p:nvPr>
            <p:ph type="subTitle" idx="1"/>
          </p:nvPr>
        </p:nvSpPr>
        <p:spPr>
          <a:xfrm>
            <a:off x="2057400" y="4038600"/>
            <a:ext cx="4724400" cy="533400"/>
          </a:xfrm>
          <a:noFill/>
        </p:spPr>
        <p:txBody>
          <a:bodyPr>
            <a:normAutofit/>
          </a:bodyPr>
          <a:lstStyle>
            <a:lvl1pPr marL="0" indent="0" algn="l">
              <a:buNone/>
              <a:defRPr sz="1600" i="1">
                <a:solidFill>
                  <a:schemeClr val="bg1"/>
                </a:solidFill>
                <a:latin typeface="Cambr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Text Placeholder 14"/>
          <p:cNvSpPr>
            <a:spLocks noGrp="1"/>
          </p:cNvSpPr>
          <p:nvPr>
            <p:ph type="body" sz="quarter" idx="10"/>
          </p:nvPr>
        </p:nvSpPr>
        <p:spPr>
          <a:xfrm>
            <a:off x="6477000" y="409902"/>
            <a:ext cx="2286000" cy="304800"/>
          </a:xfrm>
        </p:spPr>
        <p:txBody>
          <a:bodyPr>
            <a:noAutofit/>
          </a:bodyPr>
          <a:lstStyle>
            <a:lvl1pPr marL="0" indent="0" algn="r">
              <a:spcBef>
                <a:spcPts val="0"/>
              </a:spcBef>
              <a:buNone/>
              <a:defRPr sz="1600" b="1">
                <a:solidFill>
                  <a:srgbClr val="009EC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6" name="Text Placeholder 14"/>
          <p:cNvSpPr>
            <a:spLocks noGrp="1"/>
          </p:cNvSpPr>
          <p:nvPr>
            <p:ph type="body" sz="quarter" idx="11"/>
          </p:nvPr>
        </p:nvSpPr>
        <p:spPr>
          <a:xfrm>
            <a:off x="6477000" y="774696"/>
            <a:ext cx="2286000" cy="457200"/>
          </a:xfrm>
        </p:spPr>
        <p:txBody>
          <a:bodyPr>
            <a:noAutofit/>
          </a:bodyPr>
          <a:lstStyle>
            <a:lvl1pPr marL="0" indent="0" algn="r">
              <a:spcBef>
                <a:spcPts val="0"/>
              </a:spcBef>
              <a:buNone/>
              <a:defRPr sz="1200" b="1">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p:txBody>
      </p:sp>
      <p:sp>
        <p:nvSpPr>
          <p:cNvPr id="19" name="Content Placeholder 18"/>
          <p:cNvSpPr>
            <a:spLocks noGrp="1"/>
          </p:cNvSpPr>
          <p:nvPr>
            <p:ph sz="quarter" idx="12"/>
          </p:nvPr>
        </p:nvSpPr>
        <p:spPr>
          <a:xfrm>
            <a:off x="6477000" y="4953000"/>
            <a:ext cx="2133600" cy="457200"/>
          </a:xfrm>
        </p:spPr>
        <p:txBody>
          <a:bodyPr>
            <a:noAutofit/>
          </a:bodyPr>
          <a:lstStyle>
            <a:lvl1pPr marL="0" indent="0">
              <a:spcBef>
                <a:spcPts val="0"/>
              </a:spcBef>
              <a:buNone/>
              <a:defRPr sz="1600" b="1">
                <a:solidFill>
                  <a:schemeClr val="bg1"/>
                </a:solidFill>
                <a:latin typeface="Cambria" pitchFamily="18" charset="0"/>
              </a:defRPr>
            </a:lvl1pPr>
            <a:lvl2pPr>
              <a:buNone/>
              <a:defRPr/>
            </a:lvl2pPr>
            <a:lvl3pPr>
              <a:buNone/>
              <a:defRPr/>
            </a:lvl3pPr>
            <a:lvl4pPr>
              <a:buNone/>
              <a:defRPr/>
            </a:lvl4pPr>
            <a:lvl5pPr>
              <a:buNone/>
              <a:defRPr/>
            </a:lvl5pPr>
          </a:lstStyle>
          <a:p>
            <a:pPr lvl="0"/>
            <a:r>
              <a:rPr lang="en-US"/>
              <a:t>Click to edit Master text styles</a:t>
            </a:r>
          </a:p>
        </p:txBody>
      </p:sp>
      <p:pic>
        <p:nvPicPr>
          <p:cNvPr id="8" name="Picture 7" descr="IHI_Reverse_logo.png"/>
          <p:cNvPicPr>
            <a:picLocks noChangeAspect="1"/>
          </p:cNvPicPr>
          <p:nvPr/>
        </p:nvPicPr>
        <p:blipFill>
          <a:blip r:embed="rId3" cstate="print"/>
          <a:stretch>
            <a:fillRect/>
          </a:stretch>
        </p:blipFill>
        <p:spPr>
          <a:xfrm>
            <a:off x="533401" y="381003"/>
            <a:ext cx="2144835" cy="782139"/>
          </a:xfrm>
          <a:prstGeom prst="rect">
            <a:avLst/>
          </a:prstGeom>
        </p:spPr>
      </p:pic>
      <p:pic>
        <p:nvPicPr>
          <p:cNvPr id="9" name="Picture 8" descr="IHI_Reverse_logo.png"/>
          <p:cNvPicPr>
            <a:picLocks noChangeAspect="1"/>
          </p:cNvPicPr>
          <p:nvPr userDrawn="1"/>
        </p:nvPicPr>
        <p:blipFill>
          <a:blip r:embed="rId3" cstate="print"/>
          <a:stretch>
            <a:fillRect/>
          </a:stretch>
        </p:blipFill>
        <p:spPr>
          <a:xfrm>
            <a:off x="533401" y="381003"/>
            <a:ext cx="2144835" cy="782139"/>
          </a:xfrm>
          <a:prstGeom prst="rect">
            <a:avLst/>
          </a:prstGeom>
        </p:spPr>
      </p:pic>
    </p:spTree>
    <p:extLst>
      <p:ext uri="{BB962C8B-B14F-4D97-AF65-F5344CB8AC3E}">
        <p14:creationId xmlns:p14="http://schemas.microsoft.com/office/powerpoint/2010/main" val="3963380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4419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771278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Content">
    <p:spTree>
      <p:nvGrpSpPr>
        <p:cNvPr id="1" name=""/>
        <p:cNvGrpSpPr/>
        <p:nvPr/>
      </p:nvGrpSpPr>
      <p:grpSpPr>
        <a:xfrm>
          <a:off x="0" y="0"/>
          <a:ext cx="0" cy="0"/>
          <a:chOff x="0" y="0"/>
          <a:chExt cx="0" cy="0"/>
        </a:xfrm>
      </p:grpSpPr>
      <p:sp>
        <p:nvSpPr>
          <p:cNvPr id="5" name="Rectangle 4"/>
          <p:cNvSpPr/>
          <p:nvPr/>
        </p:nvSpPr>
        <p:spPr>
          <a:xfrm>
            <a:off x="304800" y="1143000"/>
            <a:ext cx="8458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457200" y="415635"/>
            <a:ext cx="8229600" cy="1413166"/>
          </a:xfrm>
        </p:spPr>
        <p:txBody>
          <a:bodyPr/>
          <a:lstStyle/>
          <a:p>
            <a:r>
              <a:rPr lang="en-US"/>
              <a:t>Click to edit Master title style</a:t>
            </a:r>
            <a:endParaRPr lang="en-US" dirty="0"/>
          </a:p>
        </p:txBody>
      </p:sp>
      <p:sp>
        <p:nvSpPr>
          <p:cNvPr id="3" name="Content Placeholder 2"/>
          <p:cNvSpPr>
            <a:spLocks noGrp="1"/>
          </p:cNvSpPr>
          <p:nvPr>
            <p:ph idx="1"/>
          </p:nvPr>
        </p:nvSpPr>
        <p:spPr>
          <a:xfrm>
            <a:off x="457200" y="2057403"/>
            <a:ext cx="8229600"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cxnSp>
        <p:nvCxnSpPr>
          <p:cNvPr id="7" name="Straight Connector 6"/>
          <p:cNvCxnSpPr/>
          <p:nvPr/>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304800" y="1143000"/>
            <a:ext cx="8458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cxnSp>
        <p:nvCxnSpPr>
          <p:cNvPr id="9" name="Straight Connector 8"/>
          <p:cNvCxnSpPr/>
          <p:nvPr userDrawn="1"/>
        </p:nvCxnSpPr>
        <p:spPr>
          <a:xfrm>
            <a:off x="457200" y="1879833"/>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53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Content - Sourc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1"/>
            <a:ext cx="8229600" cy="4419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p:cNvSpPr>
            <a:spLocks noGrp="1"/>
          </p:cNvSpPr>
          <p:nvPr>
            <p:ph type="body" sz="quarter" idx="10"/>
          </p:nvPr>
        </p:nvSpPr>
        <p:spPr>
          <a:xfrm>
            <a:off x="457200" y="6133011"/>
            <a:ext cx="7620000" cy="609600"/>
          </a:xfrm>
        </p:spPr>
        <p:txBody>
          <a:bodyPr anchor="ctr">
            <a:noAutofit/>
          </a:bodyPr>
          <a:lstStyle>
            <a:lvl1pPr marL="0" indent="0">
              <a:spcBef>
                <a:spcPts val="0"/>
              </a:spcBef>
              <a:buFont typeface="Arial" pitchFamily="34" charset="0"/>
              <a:buNone/>
              <a:defRPr sz="1000">
                <a:solidFill>
                  <a:schemeClr val="bg1"/>
                </a:solidFill>
              </a:defRPr>
            </a:lvl1pPr>
            <a:lvl2pPr>
              <a:buFont typeface="Arial" pitchFamily="34" charset="0"/>
              <a:buNone/>
              <a:defRPr sz="1600">
                <a:solidFill>
                  <a:schemeClr val="bg1"/>
                </a:solidFill>
              </a:defRPr>
            </a:lvl2pPr>
            <a:lvl3pPr>
              <a:buFont typeface="Arial" pitchFamily="34" charset="0"/>
              <a:buNone/>
              <a:defRPr sz="1400">
                <a:solidFill>
                  <a:schemeClr val="bg1"/>
                </a:solidFill>
              </a:defRPr>
            </a:lvl3pPr>
            <a:lvl4pPr>
              <a:buFont typeface="Arial" pitchFamily="34" charset="0"/>
              <a:buNone/>
              <a:defRPr sz="1200">
                <a:solidFill>
                  <a:schemeClr val="bg1"/>
                </a:solidFill>
              </a:defRPr>
            </a:lvl4pPr>
            <a:lvl5pPr>
              <a:buFont typeface="Arial" pitchFamily="34" charset="0"/>
              <a:buNone/>
              <a:defRPr sz="1200">
                <a:solidFill>
                  <a:schemeClr val="bg1"/>
                </a:solidFill>
              </a:defRPr>
            </a:lvl5pPr>
          </a:lstStyle>
          <a:p>
            <a:pPr lvl="0"/>
            <a:r>
              <a:rPr lang="en-US"/>
              <a:t>Click to edit Master text styles</a:t>
            </a:r>
          </a:p>
        </p:txBody>
      </p:sp>
      <p:sp>
        <p:nvSpPr>
          <p:cNvPr id="7"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609850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mag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9EC2"/>
                </a:solidFill>
              </a:defRPr>
            </a:lvl1pPr>
          </a:lstStyle>
          <a:p>
            <a:r>
              <a:rPr lang="en-US"/>
              <a:t>Click to edit Master title style</a:t>
            </a:r>
            <a:endParaRPr lang="en-US" dirty="0"/>
          </a:p>
        </p:txBody>
      </p:sp>
      <p:sp>
        <p:nvSpPr>
          <p:cNvPr id="3" name="Content Placeholder 2"/>
          <p:cNvSpPr>
            <a:spLocks noGrp="1"/>
          </p:cNvSpPr>
          <p:nvPr>
            <p:ph idx="1"/>
          </p:nvPr>
        </p:nvSpPr>
        <p:spPr>
          <a:xfrm>
            <a:off x="4343400" y="1447801"/>
            <a:ext cx="4343400" cy="4419601"/>
          </a:xfrm>
        </p:spPr>
        <p:txBody>
          <a:bodyPr>
            <a:normAutofit/>
          </a:bodyPr>
          <a:lstStyle>
            <a:lvl1pPr marL="0" indent="0">
              <a:spcBef>
                <a:spcPts val="0"/>
              </a:spcBef>
              <a:buFont typeface="Arial" pitchFamily="34" charset="0"/>
              <a:buNone/>
              <a:defRPr sz="2800">
                <a:solidFill>
                  <a:srgbClr val="009EC2"/>
                </a:solidFill>
              </a:defRPr>
            </a:lvl1pPr>
            <a:lvl2pPr marL="0" indent="0">
              <a:spcBef>
                <a:spcPts val="0"/>
              </a:spcBef>
              <a:buFont typeface="Arial" pitchFamily="34" charset="0"/>
              <a:buNone/>
              <a:defRPr/>
            </a:lvl2pPr>
            <a:lvl3pPr marL="0" indent="0">
              <a:spcBef>
                <a:spcPts val="0"/>
              </a:spcBef>
              <a:buFont typeface="Arial" pitchFamily="34" charset="0"/>
              <a:buNone/>
              <a:defRPr/>
            </a:lvl3pPr>
            <a:lvl4pPr marL="0" indent="0">
              <a:spcBef>
                <a:spcPts val="0"/>
              </a:spcBef>
              <a:buFont typeface="Arial" pitchFamily="34" charset="0"/>
              <a:buNone/>
              <a:defRPr/>
            </a:lvl4pPr>
            <a:lvl5pPr marL="0" indent="0">
              <a:spcBef>
                <a:spcPts val="0"/>
              </a:spcBef>
              <a:buFont typeface="Arial" pitchFamily="34" charset="0"/>
              <a:buNone/>
              <a:defRPr/>
            </a:lvl5pPr>
          </a:lstStyle>
          <a:p>
            <a:pPr lvl="0"/>
            <a:r>
              <a:rPr lang="en-US"/>
              <a:t>Click to edit Master text styles</a:t>
            </a:r>
          </a:p>
        </p:txBody>
      </p:sp>
      <p:sp>
        <p:nvSpPr>
          <p:cNvPr id="8" name="Picture Placeholder 7"/>
          <p:cNvSpPr>
            <a:spLocks noGrp="1"/>
          </p:cNvSpPr>
          <p:nvPr>
            <p:ph type="pic" sz="quarter" idx="10"/>
          </p:nvPr>
        </p:nvSpPr>
        <p:spPr>
          <a:xfrm>
            <a:off x="457200" y="1447800"/>
            <a:ext cx="3581400" cy="4419600"/>
          </a:xfrm>
        </p:spPr>
        <p:txBody>
          <a:bodyPr/>
          <a:lstStyle>
            <a:lvl1pPr marL="0" indent="0">
              <a:spcBef>
                <a:spcPts val="0"/>
              </a:spcBef>
              <a:buFont typeface="Arial" pitchFamily="34" charset="0"/>
              <a:buNone/>
              <a:defRPr/>
            </a:lvl1pPr>
          </a:lstStyle>
          <a:p>
            <a:r>
              <a:rPr lang="en-US"/>
              <a:t>Click icon to add picture</a:t>
            </a:r>
            <a:endParaRPr lang="en-US" dirty="0"/>
          </a:p>
        </p:txBody>
      </p:sp>
      <p:sp>
        <p:nvSpPr>
          <p:cNvPr id="7"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spTree>
    <p:extLst>
      <p:ext uri="{BB962C8B-B14F-4D97-AF65-F5344CB8AC3E}">
        <p14:creationId xmlns:p14="http://schemas.microsoft.com/office/powerpoint/2010/main" val="170560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ark Backgroun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47801"/>
            <a:ext cx="8229600" cy="4419601"/>
          </a:xfrm>
        </p:spPr>
        <p:txBody>
          <a:bodyPr/>
          <a:lstStyle>
            <a:lvl1pPr>
              <a:buFont typeface="Arial" pitchFamily="34" charset="0"/>
              <a:buNone/>
              <a:defRPr>
                <a:solidFill>
                  <a:schemeClr val="bg1"/>
                </a:solidFill>
              </a:defRPr>
            </a:lvl1pPr>
            <a:lvl2pPr>
              <a:buFont typeface="Arial" pitchFamily="34" charset="0"/>
              <a:buNone/>
              <a:defRPr>
                <a:solidFill>
                  <a:srgbClr val="B4BFC7"/>
                </a:solidFill>
              </a:defRPr>
            </a:lvl2pPr>
            <a:lvl3pPr>
              <a:buFont typeface="Arial" pitchFamily="34" charset="0"/>
              <a:buNone/>
              <a:defRPr>
                <a:solidFill>
                  <a:srgbClr val="B4BFC7"/>
                </a:solidFill>
              </a:defRPr>
            </a:lvl3pPr>
            <a:lvl4pPr>
              <a:buFont typeface="Arial" pitchFamily="34" charset="0"/>
              <a:buNone/>
              <a:defRPr>
                <a:solidFill>
                  <a:srgbClr val="B4BFC7"/>
                </a:solidFill>
              </a:defRPr>
            </a:lvl4pPr>
            <a:lvl5pPr>
              <a:buFont typeface="Arial" pitchFamily="34" charset="0"/>
              <a:buNone/>
              <a:defRPr>
                <a:solidFill>
                  <a:srgbClr val="B4BFC7"/>
                </a:solidFill>
              </a:defRPr>
            </a:lvl5pPr>
          </a:lstStyle>
          <a:p>
            <a:pPr lvl="0"/>
            <a:r>
              <a:rPr lang="en-US"/>
              <a:t>Click to edit Master text styles</a:t>
            </a:r>
          </a:p>
        </p:txBody>
      </p:sp>
      <p:pic>
        <p:nvPicPr>
          <p:cNvPr id="7" name="Picture 6" descr="IHI_Symbol.png"/>
          <p:cNvPicPr>
            <a:picLocks noChangeAspect="1"/>
          </p:cNvPicPr>
          <p:nvPr/>
        </p:nvPicPr>
        <p:blipFill>
          <a:blip r:embed="rId3" cstate="print"/>
          <a:stretch>
            <a:fillRect/>
          </a:stretch>
        </p:blipFill>
        <p:spPr>
          <a:xfrm>
            <a:off x="8241224" y="6224158"/>
            <a:ext cx="438652" cy="432955"/>
          </a:xfrm>
          <a:prstGeom prst="rect">
            <a:avLst/>
          </a:prstGeom>
        </p:spPr>
      </p:pic>
      <p:sp>
        <p:nvSpPr>
          <p:cNvPr id="10"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6" name="Picture 5" descr="IHI_Symbol.png"/>
          <p:cNvPicPr>
            <a:picLocks noChangeAspect="1"/>
          </p:cNvPicPr>
          <p:nvPr userDrawn="1"/>
        </p:nvPicPr>
        <p:blipFill>
          <a:blip r:embed="rId3" cstate="print"/>
          <a:stretch>
            <a:fillRect/>
          </a:stretch>
        </p:blipFill>
        <p:spPr>
          <a:xfrm>
            <a:off x="8241224" y="6224158"/>
            <a:ext cx="438652" cy="432955"/>
          </a:xfrm>
          <a:prstGeom prst="rect">
            <a:avLst/>
          </a:prstGeom>
        </p:spPr>
      </p:pic>
    </p:spTree>
    <p:extLst>
      <p:ext uri="{BB962C8B-B14F-4D97-AF65-F5344CB8AC3E}">
        <p14:creationId xmlns:p14="http://schemas.microsoft.com/office/powerpoint/2010/main" val="1064262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3.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0"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15635"/>
            <a:ext cx="8229600" cy="762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447800"/>
            <a:ext cx="82296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IHI_Symbol.png"/>
          <p:cNvPicPr>
            <a:picLocks noChangeAspect="1"/>
          </p:cNvPicPr>
          <p:nvPr/>
        </p:nvPicPr>
        <p:blipFill>
          <a:blip r:embed="rId41" cstate="print"/>
          <a:stretch>
            <a:fillRect/>
          </a:stretch>
        </p:blipFill>
        <p:spPr>
          <a:xfrm>
            <a:off x="8241224" y="6224158"/>
            <a:ext cx="438652" cy="432955"/>
          </a:xfrm>
          <a:prstGeom prst="rect">
            <a:avLst/>
          </a:prstGeom>
        </p:spPr>
      </p:pic>
      <p:cxnSp>
        <p:nvCxnSpPr>
          <p:cNvPr id="10" name="Straight Connector 9"/>
          <p:cNvCxnSpPr/>
          <p:nvPr/>
        </p:nvCxnSpPr>
        <p:spPr>
          <a:xfrm>
            <a:off x="457200" y="1219200"/>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sp>
        <p:nvSpPr>
          <p:cNvPr id="9" name="Slide Number Placeholder 2"/>
          <p:cNvSpPr>
            <a:spLocks noGrp="1"/>
          </p:cNvSpPr>
          <p:nvPr>
            <p:ph type="sldNum" sz="quarter" idx="4"/>
          </p:nvPr>
        </p:nvSpPr>
        <p:spPr>
          <a:xfrm>
            <a:off x="8229601" y="320676"/>
            <a:ext cx="552451" cy="365125"/>
          </a:xfrm>
          <a:prstGeom prst="rect">
            <a:avLst/>
          </a:prstGeom>
        </p:spPr>
        <p:txBody>
          <a:bodyPr/>
          <a:lstStyle>
            <a:lvl1pPr algn="r">
              <a:defRPr sz="1200" b="1">
                <a:solidFill>
                  <a:schemeClr val="accent5"/>
                </a:solidFill>
                <a:latin typeface="Arial" pitchFamily="34" charset="0"/>
                <a:cs typeface="Arial" pitchFamily="34" charset="0"/>
              </a:defRPr>
            </a:lvl1pPr>
          </a:lstStyle>
          <a:p>
            <a:fld id="{144970FF-6123-42CA-A003-B0DD987502E2}" type="slidenum">
              <a:rPr lang="en-US" smtClean="0">
                <a:solidFill>
                  <a:srgbClr val="8C9BA3"/>
                </a:solidFill>
              </a:rPr>
              <a:pPr/>
              <a:t>‹#›</a:t>
            </a:fld>
            <a:endParaRPr lang="en-US" dirty="0">
              <a:solidFill>
                <a:srgbClr val="8C9BA3"/>
              </a:solidFill>
            </a:endParaRPr>
          </a:p>
        </p:txBody>
      </p:sp>
      <p:pic>
        <p:nvPicPr>
          <p:cNvPr id="7" name="Picture 6" descr="IHI_Symbol.png"/>
          <p:cNvPicPr>
            <a:picLocks noChangeAspect="1"/>
          </p:cNvPicPr>
          <p:nvPr/>
        </p:nvPicPr>
        <p:blipFill>
          <a:blip r:embed="rId41" cstate="print"/>
          <a:stretch>
            <a:fillRect/>
          </a:stretch>
        </p:blipFill>
        <p:spPr>
          <a:xfrm>
            <a:off x="8241224" y="6224158"/>
            <a:ext cx="438652" cy="432955"/>
          </a:xfrm>
          <a:prstGeom prst="rect">
            <a:avLst/>
          </a:prstGeom>
        </p:spPr>
      </p:pic>
      <p:cxnSp>
        <p:nvCxnSpPr>
          <p:cNvPr id="11" name="Straight Connector 10"/>
          <p:cNvCxnSpPr/>
          <p:nvPr/>
        </p:nvCxnSpPr>
        <p:spPr>
          <a:xfrm>
            <a:off x="457200" y="1219200"/>
            <a:ext cx="8229600" cy="0"/>
          </a:xfrm>
          <a:prstGeom prst="line">
            <a:avLst/>
          </a:prstGeom>
          <a:ln w="57150">
            <a:solidFill>
              <a:srgbClr val="455660">
                <a:alpha val="63922"/>
              </a:srgbClr>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372E912-AC73-42E1-90DC-A95FA93155A9}"/>
              </a:ext>
            </a:extLst>
          </p:cNvPr>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116381" y="6292596"/>
            <a:ext cx="3565577" cy="702138"/>
          </a:xfrm>
          <a:prstGeom prst="rect">
            <a:avLst/>
          </a:prstGeom>
        </p:spPr>
      </p:pic>
    </p:spTree>
    <p:extLst>
      <p:ext uri="{BB962C8B-B14F-4D97-AF65-F5344CB8AC3E}">
        <p14:creationId xmlns:p14="http://schemas.microsoft.com/office/powerpoint/2010/main" val="1071435879"/>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6" r:id="rId18"/>
    <p:sldLayoutId id="2147483649" r:id="rId19"/>
    <p:sldLayoutId id="2147483660" r:id="rId20"/>
    <p:sldLayoutId id="2147483661" r:id="rId21"/>
    <p:sldLayoutId id="2147483662" r:id="rId22"/>
    <p:sldLayoutId id="2147483695" r:id="rId23"/>
    <p:sldLayoutId id="2147483663" r:id="rId24"/>
    <p:sldLayoutId id="2147483665" r:id="rId25"/>
    <p:sldLayoutId id="2147483666" r:id="rId26"/>
    <p:sldLayoutId id="2147483696" r:id="rId27"/>
    <p:sldLayoutId id="2147483690" r:id="rId28"/>
    <p:sldLayoutId id="2147483667" r:id="rId29"/>
    <p:sldLayoutId id="2147483687" r:id="rId30"/>
    <p:sldLayoutId id="2147483689" r:id="rId31"/>
    <p:sldLayoutId id="2147483693" r:id="rId32"/>
    <p:sldLayoutId id="2147483694" r:id="rId33"/>
    <p:sldLayoutId id="2147483668" r:id="rId34"/>
    <p:sldLayoutId id="2147483812" r:id="rId35"/>
    <p:sldLayoutId id="2147483813" r:id="rId36"/>
    <p:sldLayoutId id="2147483869" r:id="rId37"/>
    <p:sldLayoutId id="2147483870" r:id="rId38"/>
  </p:sldLayoutIdLst>
  <p:hf hdr="0" ftr="0" dt="0"/>
  <p:txStyles>
    <p:titleStyle>
      <a:lvl1pPr algn="l" defTabSz="914400" rtl="0" eaLnBrk="1" latinLnBrk="0" hangingPunct="1">
        <a:spcBef>
          <a:spcPct val="0"/>
        </a:spcBef>
        <a:buNone/>
        <a:defRPr sz="4000" b="0" kern="1200">
          <a:solidFill>
            <a:srgbClr val="009EC2"/>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rgbClr val="9CD4E4"/>
        </a:buClr>
        <a:buSzPct val="85000"/>
        <a:buFontTx/>
        <a:buBlip>
          <a:blip r:embed="rId43"/>
        </a:buBlip>
        <a:defRPr sz="24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Clr>
          <a:srgbClr val="9CD4E4"/>
        </a:buClr>
        <a:buSzPct val="85000"/>
        <a:buFont typeface="Arial" pitchFamily="34" charset="0"/>
        <a:buChar char="–"/>
        <a:defRPr sz="20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Clr>
          <a:srgbClr val="9CD4E4"/>
        </a:buClr>
        <a:buSzPct val="85000"/>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Clr>
          <a:srgbClr val="9CD4E4"/>
        </a:buClr>
        <a:buSzPct val="85000"/>
        <a:buFont typeface="Arial" pitchFamily="34" charset="0"/>
        <a:buChar char="–"/>
        <a:defRPr sz="16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Clr>
          <a:srgbClr val="9CD4E4"/>
        </a:buClr>
        <a:buSzPct val="85000"/>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J1r0Xbh0UVo"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62000" y="3226654"/>
            <a:ext cx="7010400" cy="830997"/>
          </a:xfrm>
        </p:spPr>
        <p:txBody>
          <a:bodyPr/>
          <a:lstStyle/>
          <a:p>
            <a:pPr>
              <a:tabLst>
                <a:tab pos="733425" algn="l"/>
              </a:tabLst>
            </a:pPr>
            <a:r>
              <a:rPr lang="en-US" sz="6000" dirty="0"/>
              <a:t>Death Over Dinner</a:t>
            </a:r>
          </a:p>
        </p:txBody>
      </p:sp>
      <p:sp>
        <p:nvSpPr>
          <p:cNvPr id="6" name="Subtitle 5"/>
          <p:cNvSpPr>
            <a:spLocks noGrp="1"/>
          </p:cNvSpPr>
          <p:nvPr>
            <p:ph type="subTitle" idx="1"/>
          </p:nvPr>
        </p:nvSpPr>
        <p:spPr>
          <a:xfrm>
            <a:off x="1219200" y="4038600"/>
            <a:ext cx="6019800" cy="857250"/>
          </a:xfrm>
        </p:spPr>
        <p:txBody>
          <a:bodyPr>
            <a:normAutofit/>
          </a:bodyPr>
          <a:lstStyle/>
          <a:p>
            <a:r>
              <a:rPr lang="en-US" sz="1900" dirty="0"/>
              <a:t>Why should college students should care about </a:t>
            </a:r>
            <a:r>
              <a:rPr lang="en-US" sz="1900" b="1" dirty="0"/>
              <a:t>advance care planning</a:t>
            </a:r>
            <a:r>
              <a:rPr lang="en-US" sz="1900" dirty="0"/>
              <a:t>?</a:t>
            </a:r>
          </a:p>
        </p:txBody>
      </p:sp>
      <p:sp>
        <p:nvSpPr>
          <p:cNvPr id="7" name="Text Placeholder 6"/>
          <p:cNvSpPr>
            <a:spLocks noGrp="1"/>
          </p:cNvSpPr>
          <p:nvPr>
            <p:ph type="body" sz="quarter" idx="10"/>
          </p:nvPr>
        </p:nvSpPr>
        <p:spPr/>
        <p:txBody>
          <a:bodyPr/>
          <a:lstStyle/>
          <a:p>
            <a:r>
              <a:rPr lang="en-US" dirty="0"/>
              <a:t>DATE</a:t>
            </a:r>
          </a:p>
        </p:txBody>
      </p:sp>
      <p:sp>
        <p:nvSpPr>
          <p:cNvPr id="9" name="Content Placeholder 8"/>
          <p:cNvSpPr>
            <a:spLocks noGrp="1"/>
          </p:cNvSpPr>
          <p:nvPr>
            <p:ph sz="quarter" idx="12"/>
          </p:nvPr>
        </p:nvSpPr>
        <p:spPr/>
        <p:txBody>
          <a:bodyPr/>
          <a:lstStyle/>
          <a:p>
            <a:r>
              <a:rPr lang="en-US" dirty="0"/>
              <a:t>PRESENTER NAMES</a:t>
            </a:r>
          </a:p>
        </p:txBody>
      </p:sp>
      <p:sp>
        <p:nvSpPr>
          <p:cNvPr id="4" name="Slide Number Placeholder 3"/>
          <p:cNvSpPr>
            <a:spLocks noGrp="1"/>
          </p:cNvSpPr>
          <p:nvPr>
            <p:ph type="sldNum" sz="quarter" idx="4294967295"/>
          </p:nvPr>
        </p:nvSpPr>
        <p:spPr>
          <a:xfrm>
            <a:off x="8591550" y="320675"/>
            <a:ext cx="552450" cy="365125"/>
          </a:xfrm>
        </p:spPr>
        <p:txBody>
          <a:bodyPr/>
          <a:lstStyle/>
          <a:p>
            <a:fld id="{144970FF-6123-42CA-A003-B0DD987502E2}" type="slidenum">
              <a:rPr lang="en-US" smtClean="0">
                <a:solidFill>
                  <a:srgbClr val="8C9BA3"/>
                </a:solidFill>
              </a:rPr>
              <a:pPr/>
              <a:t>1</a:t>
            </a:fld>
            <a:endParaRPr lang="en-US" dirty="0">
              <a:solidFill>
                <a:srgbClr val="8C9BA3"/>
              </a:solidFill>
            </a:endParaRPr>
          </a:p>
        </p:txBody>
      </p:sp>
    </p:spTree>
    <p:extLst>
      <p:ext uri="{BB962C8B-B14F-4D97-AF65-F5344CB8AC3E}">
        <p14:creationId xmlns:p14="http://schemas.microsoft.com/office/powerpoint/2010/main" val="2210704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C593AE-3C5E-46E4-9EA2-28126981A9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539750"/>
            <a:ext cx="3378374" cy="5200917"/>
          </a:xfrm>
          <a:prstGeom prst="rect">
            <a:avLst/>
          </a:prstGeom>
        </p:spPr>
      </p:pic>
      <p:pic>
        <p:nvPicPr>
          <p:cNvPr id="6" name="Picture 5">
            <a:extLst>
              <a:ext uri="{FF2B5EF4-FFF2-40B4-BE49-F238E27FC236}">
                <a16:creationId xmlns:a16="http://schemas.microsoft.com/office/drawing/2014/main" id="{D46CFC01-DE6E-4270-8A86-E08840C0EB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3446" y="533400"/>
            <a:ext cx="3372023" cy="5213618"/>
          </a:xfrm>
          <a:prstGeom prst="rect">
            <a:avLst/>
          </a:prstGeom>
        </p:spPr>
      </p:pic>
    </p:spTree>
    <p:extLst>
      <p:ext uri="{BB962C8B-B14F-4D97-AF65-F5344CB8AC3E}">
        <p14:creationId xmlns:p14="http://schemas.microsoft.com/office/powerpoint/2010/main" val="572405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2BB682A-8D99-411F-A84C-4C6DCA69E06C}"/>
              </a:ext>
            </a:extLst>
          </p:cNvPr>
          <p:cNvSpPr>
            <a:spLocks noGrp="1"/>
          </p:cNvSpPr>
          <p:nvPr>
            <p:ph idx="1"/>
          </p:nvPr>
        </p:nvSpPr>
        <p:spPr>
          <a:xfrm>
            <a:off x="838200" y="1996638"/>
            <a:ext cx="7467600" cy="4419601"/>
          </a:xfrm>
        </p:spPr>
        <p:txBody>
          <a:bodyPr/>
          <a:lstStyle/>
          <a:p>
            <a:pPr marL="0" indent="0">
              <a:buNone/>
            </a:pPr>
            <a:r>
              <a:rPr lang="en-US" sz="4000" dirty="0">
                <a:solidFill>
                  <a:srgbClr val="009EC2"/>
                </a:solidFill>
                <a:ea typeface="+mj-ea"/>
              </a:rPr>
              <a:t>Choosing a Health Care Proxy</a:t>
            </a:r>
          </a:p>
          <a:p>
            <a:pPr marL="0" indent="0">
              <a:buNone/>
            </a:pPr>
            <a:r>
              <a:rPr lang="en-US" dirty="0"/>
              <a:t>Who would you want to make medical decisions for you if you were unable to make them for yourself?</a:t>
            </a:r>
          </a:p>
        </p:txBody>
      </p:sp>
    </p:spTree>
    <p:extLst>
      <p:ext uri="{BB962C8B-B14F-4D97-AF65-F5344CB8AC3E}">
        <p14:creationId xmlns:p14="http://schemas.microsoft.com/office/powerpoint/2010/main" val="1880953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endParaRPr lang="en-US" dirty="0">
              <a:solidFill>
                <a:srgbClr val="8C9BA3"/>
              </a:solidFill>
            </a:endParaRPr>
          </a:p>
        </p:txBody>
      </p:sp>
      <p:pic>
        <p:nvPicPr>
          <p:cNvPr id="8" name="Content Placeholder 7" descr="A screenshot of a cell phone&#10;&#10;Description generated with very high confidence">
            <a:extLst>
              <a:ext uri="{FF2B5EF4-FFF2-40B4-BE49-F238E27FC236}">
                <a16:creationId xmlns:a16="http://schemas.microsoft.com/office/drawing/2014/main" id="{84C27FFE-D28B-41ED-8F8A-54160640238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2170" y="1676400"/>
            <a:ext cx="8519880" cy="3810000"/>
          </a:xfrm>
        </p:spPr>
      </p:pic>
      <p:sp>
        <p:nvSpPr>
          <p:cNvPr id="3" name="TextBox 2">
            <a:extLst>
              <a:ext uri="{FF2B5EF4-FFF2-40B4-BE49-F238E27FC236}">
                <a16:creationId xmlns:a16="http://schemas.microsoft.com/office/drawing/2014/main" id="{EC94CE36-C741-406E-A872-E7F4FB69C37B}"/>
              </a:ext>
            </a:extLst>
          </p:cNvPr>
          <p:cNvSpPr txBox="1"/>
          <p:nvPr/>
        </p:nvSpPr>
        <p:spPr>
          <a:xfrm>
            <a:off x="292650" y="411659"/>
            <a:ext cx="6400800" cy="707886"/>
          </a:xfrm>
          <a:prstGeom prst="rect">
            <a:avLst/>
          </a:prstGeom>
          <a:noFill/>
        </p:spPr>
        <p:txBody>
          <a:bodyPr wrap="square" rtlCol="0">
            <a:spAutoFit/>
          </a:bodyPr>
          <a:lstStyle/>
          <a:p>
            <a:r>
              <a:rPr lang="en-US" sz="4000" dirty="0">
                <a:solidFill>
                  <a:srgbClr val="00B0F0"/>
                </a:solidFill>
                <a:latin typeface="Arial" panose="020B0604020202020204" pitchFamily="34" charset="0"/>
                <a:cs typeface="Arial" panose="020B0604020202020204" pitchFamily="34" charset="0"/>
              </a:rPr>
              <a:t>Definition</a:t>
            </a:r>
            <a:endParaRPr lang="en-US" sz="4400" dirty="0">
              <a:solidFill>
                <a:srgbClr val="00B0F0"/>
              </a:solidFill>
            </a:endParaRPr>
          </a:p>
        </p:txBody>
      </p:sp>
    </p:spTree>
    <p:extLst>
      <p:ext uri="{BB962C8B-B14F-4D97-AF65-F5344CB8AC3E}">
        <p14:creationId xmlns:p14="http://schemas.microsoft.com/office/powerpoint/2010/main" val="3733085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close up of a logo&#10;&#10;Description generated with high confidence">
            <a:extLst>
              <a:ext uri="{FF2B5EF4-FFF2-40B4-BE49-F238E27FC236}">
                <a16:creationId xmlns:a16="http://schemas.microsoft.com/office/drawing/2014/main" id="{77AB665C-2ABE-454F-A33B-3389250F92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2590800"/>
            <a:ext cx="8382000" cy="1300237"/>
          </a:xfrm>
        </p:spPr>
      </p:pic>
    </p:spTree>
    <p:extLst>
      <p:ext uri="{BB962C8B-B14F-4D97-AF65-F5344CB8AC3E}">
        <p14:creationId xmlns:p14="http://schemas.microsoft.com/office/powerpoint/2010/main" val="841579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A9E51E-6810-4397-9F44-4D6C4D478849}"/>
              </a:ext>
            </a:extLst>
          </p:cNvPr>
          <p:cNvSpPr>
            <a:spLocks noGrp="1"/>
          </p:cNvSpPr>
          <p:nvPr>
            <p:ph type="sldNum" sz="quarter" idx="4"/>
          </p:nvPr>
        </p:nvSpPr>
        <p:spPr/>
        <p:txBody>
          <a:bodyPr/>
          <a:lstStyle/>
          <a:p>
            <a:fld id="{144970FF-6123-42CA-A003-B0DD987502E2}" type="slidenum">
              <a:rPr lang="en-US" smtClean="0">
                <a:solidFill>
                  <a:srgbClr val="8C9BA3"/>
                </a:solidFill>
              </a:rPr>
              <a:pPr/>
              <a:t>14</a:t>
            </a:fld>
            <a:endParaRPr lang="en-US" dirty="0">
              <a:solidFill>
                <a:srgbClr val="8C9BA3"/>
              </a:solidFill>
            </a:endParaRPr>
          </a:p>
        </p:txBody>
      </p:sp>
      <p:pic>
        <p:nvPicPr>
          <p:cNvPr id="8" name="Picture 7">
            <a:extLst>
              <a:ext uri="{FF2B5EF4-FFF2-40B4-BE49-F238E27FC236}">
                <a16:creationId xmlns:a16="http://schemas.microsoft.com/office/drawing/2014/main" id="{96B46268-AD73-4EFE-8714-594BA1E0C8FF}"/>
              </a:ext>
            </a:extLst>
          </p:cNvPr>
          <p:cNvPicPr>
            <a:picLocks noChangeAspect="1"/>
          </p:cNvPicPr>
          <p:nvPr/>
        </p:nvPicPr>
        <p:blipFill>
          <a:blip r:embed="rId2"/>
          <a:stretch>
            <a:fillRect/>
          </a:stretch>
        </p:blipFill>
        <p:spPr>
          <a:xfrm>
            <a:off x="914400" y="1497872"/>
            <a:ext cx="3592394" cy="749594"/>
          </a:xfrm>
          <a:prstGeom prst="rect">
            <a:avLst/>
          </a:prstGeom>
        </p:spPr>
      </p:pic>
      <p:pic>
        <p:nvPicPr>
          <p:cNvPr id="10" name="Picture 9">
            <a:extLst>
              <a:ext uri="{FF2B5EF4-FFF2-40B4-BE49-F238E27FC236}">
                <a16:creationId xmlns:a16="http://schemas.microsoft.com/office/drawing/2014/main" id="{3A1CDC39-0628-4A16-BD77-3A05C00E34AB}"/>
              </a:ext>
            </a:extLst>
          </p:cNvPr>
          <p:cNvPicPr>
            <a:picLocks noChangeAspect="1"/>
          </p:cNvPicPr>
          <p:nvPr/>
        </p:nvPicPr>
        <p:blipFill>
          <a:blip r:embed="rId3"/>
          <a:stretch>
            <a:fillRect/>
          </a:stretch>
        </p:blipFill>
        <p:spPr>
          <a:xfrm>
            <a:off x="1066800" y="2447629"/>
            <a:ext cx="3578254" cy="622305"/>
          </a:xfrm>
          <a:prstGeom prst="rect">
            <a:avLst/>
          </a:prstGeom>
        </p:spPr>
      </p:pic>
      <p:pic>
        <p:nvPicPr>
          <p:cNvPr id="14" name="Picture 13">
            <a:extLst>
              <a:ext uri="{FF2B5EF4-FFF2-40B4-BE49-F238E27FC236}">
                <a16:creationId xmlns:a16="http://schemas.microsoft.com/office/drawing/2014/main" id="{1D306C6E-8E61-4E58-BD87-30DAF5307105}"/>
              </a:ext>
            </a:extLst>
          </p:cNvPr>
          <p:cNvPicPr>
            <a:picLocks noChangeAspect="1"/>
          </p:cNvPicPr>
          <p:nvPr/>
        </p:nvPicPr>
        <p:blipFill>
          <a:blip r:embed="rId4"/>
          <a:stretch>
            <a:fillRect/>
          </a:stretch>
        </p:blipFill>
        <p:spPr>
          <a:xfrm>
            <a:off x="1066800" y="3270097"/>
            <a:ext cx="3762114" cy="594018"/>
          </a:xfrm>
          <a:prstGeom prst="rect">
            <a:avLst/>
          </a:prstGeom>
        </p:spPr>
      </p:pic>
      <p:pic>
        <p:nvPicPr>
          <p:cNvPr id="18" name="Picture 17">
            <a:extLst>
              <a:ext uri="{FF2B5EF4-FFF2-40B4-BE49-F238E27FC236}">
                <a16:creationId xmlns:a16="http://schemas.microsoft.com/office/drawing/2014/main" id="{F0578231-D805-496B-8B10-76C7C9844B10}"/>
              </a:ext>
            </a:extLst>
          </p:cNvPr>
          <p:cNvPicPr>
            <a:picLocks noChangeAspect="1"/>
          </p:cNvPicPr>
          <p:nvPr/>
        </p:nvPicPr>
        <p:blipFill>
          <a:blip r:embed="rId5"/>
          <a:stretch>
            <a:fillRect/>
          </a:stretch>
        </p:blipFill>
        <p:spPr>
          <a:xfrm>
            <a:off x="762000" y="73820"/>
            <a:ext cx="5829300" cy="1047750"/>
          </a:xfrm>
          <a:prstGeom prst="rect">
            <a:avLst/>
          </a:prstGeom>
        </p:spPr>
      </p:pic>
    </p:spTree>
    <p:extLst>
      <p:ext uri="{BB962C8B-B14F-4D97-AF65-F5344CB8AC3E}">
        <p14:creationId xmlns:p14="http://schemas.microsoft.com/office/powerpoint/2010/main" val="3773376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endParaRPr lang="en-US" dirty="0">
              <a:solidFill>
                <a:srgbClr val="8C9BA3"/>
              </a:solidFill>
            </a:endParaRPr>
          </a:p>
        </p:txBody>
      </p:sp>
      <p:pic>
        <p:nvPicPr>
          <p:cNvPr id="6" name="Picture 5">
            <a:extLst>
              <a:ext uri="{FF2B5EF4-FFF2-40B4-BE49-F238E27FC236}">
                <a16:creationId xmlns:a16="http://schemas.microsoft.com/office/drawing/2014/main" id="{C0089B90-27C0-4441-A819-7F4E76265AEE}"/>
              </a:ext>
            </a:extLst>
          </p:cNvPr>
          <p:cNvPicPr>
            <a:picLocks noChangeAspect="1"/>
          </p:cNvPicPr>
          <p:nvPr/>
        </p:nvPicPr>
        <p:blipFill>
          <a:blip r:embed="rId3"/>
          <a:stretch>
            <a:fillRect/>
          </a:stretch>
        </p:blipFill>
        <p:spPr>
          <a:xfrm>
            <a:off x="1219200" y="1371600"/>
            <a:ext cx="6782490" cy="4514850"/>
          </a:xfrm>
          <a:prstGeom prst="rect">
            <a:avLst/>
          </a:prstGeom>
        </p:spPr>
      </p:pic>
    </p:spTree>
    <p:extLst>
      <p:ext uri="{BB962C8B-B14F-4D97-AF65-F5344CB8AC3E}">
        <p14:creationId xmlns:p14="http://schemas.microsoft.com/office/powerpoint/2010/main" val="3960081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8CF994-D409-41DF-B67B-8BF3B24AE7DB}"/>
              </a:ext>
            </a:extLst>
          </p:cNvPr>
          <p:cNvPicPr>
            <a:picLocks noChangeAspect="1"/>
          </p:cNvPicPr>
          <p:nvPr/>
        </p:nvPicPr>
        <p:blipFill>
          <a:blip r:embed="rId3"/>
          <a:stretch>
            <a:fillRect/>
          </a:stretch>
        </p:blipFill>
        <p:spPr>
          <a:xfrm>
            <a:off x="1600200" y="152400"/>
            <a:ext cx="6315075" cy="4581525"/>
          </a:xfrm>
          <a:prstGeom prst="rect">
            <a:avLst/>
          </a:prstGeom>
        </p:spPr>
      </p:pic>
    </p:spTree>
    <p:extLst>
      <p:ext uri="{BB962C8B-B14F-4D97-AF65-F5344CB8AC3E}">
        <p14:creationId xmlns:p14="http://schemas.microsoft.com/office/powerpoint/2010/main" val="200795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AB1636-AC87-4A0D-B289-BC9834F8F7FF}"/>
              </a:ext>
            </a:extLst>
          </p:cNvPr>
          <p:cNvSpPr/>
          <p:nvPr/>
        </p:nvSpPr>
        <p:spPr>
          <a:xfrm>
            <a:off x="7772400" y="304800"/>
            <a:ext cx="1143000"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EE9DA52-566C-4195-8458-5074D52A2B73}"/>
              </a:ext>
            </a:extLst>
          </p:cNvPr>
          <p:cNvPicPr>
            <a:picLocks noChangeAspect="1"/>
          </p:cNvPicPr>
          <p:nvPr/>
        </p:nvPicPr>
        <p:blipFill>
          <a:blip r:embed="rId3"/>
          <a:stretch>
            <a:fillRect/>
          </a:stretch>
        </p:blipFill>
        <p:spPr>
          <a:xfrm>
            <a:off x="838200" y="13485"/>
            <a:ext cx="5781675" cy="1123950"/>
          </a:xfrm>
          <a:prstGeom prst="rect">
            <a:avLst/>
          </a:prstGeom>
        </p:spPr>
      </p:pic>
      <p:pic>
        <p:nvPicPr>
          <p:cNvPr id="10" name="Picture 9">
            <a:extLst>
              <a:ext uri="{FF2B5EF4-FFF2-40B4-BE49-F238E27FC236}">
                <a16:creationId xmlns:a16="http://schemas.microsoft.com/office/drawing/2014/main" id="{E14D305D-B906-4314-862B-1953C840B955}"/>
              </a:ext>
            </a:extLst>
          </p:cNvPr>
          <p:cNvPicPr>
            <a:picLocks noChangeAspect="1"/>
          </p:cNvPicPr>
          <p:nvPr/>
        </p:nvPicPr>
        <p:blipFill>
          <a:blip r:embed="rId4"/>
          <a:stretch>
            <a:fillRect/>
          </a:stretch>
        </p:blipFill>
        <p:spPr>
          <a:xfrm>
            <a:off x="762000" y="1524000"/>
            <a:ext cx="5372100" cy="485775"/>
          </a:xfrm>
          <a:prstGeom prst="rect">
            <a:avLst/>
          </a:prstGeom>
        </p:spPr>
      </p:pic>
      <p:pic>
        <p:nvPicPr>
          <p:cNvPr id="12" name="Picture 11">
            <a:extLst>
              <a:ext uri="{FF2B5EF4-FFF2-40B4-BE49-F238E27FC236}">
                <a16:creationId xmlns:a16="http://schemas.microsoft.com/office/drawing/2014/main" id="{0C791A0D-D532-4F0F-93B5-238287040C87}"/>
              </a:ext>
            </a:extLst>
          </p:cNvPr>
          <p:cNvPicPr>
            <a:picLocks noChangeAspect="1"/>
          </p:cNvPicPr>
          <p:nvPr/>
        </p:nvPicPr>
        <p:blipFill>
          <a:blip r:embed="rId5"/>
          <a:stretch>
            <a:fillRect/>
          </a:stretch>
        </p:blipFill>
        <p:spPr>
          <a:xfrm>
            <a:off x="795337" y="2037173"/>
            <a:ext cx="5305425" cy="733425"/>
          </a:xfrm>
          <a:prstGeom prst="rect">
            <a:avLst/>
          </a:prstGeom>
        </p:spPr>
      </p:pic>
      <p:pic>
        <p:nvPicPr>
          <p:cNvPr id="14" name="Picture 13">
            <a:extLst>
              <a:ext uri="{FF2B5EF4-FFF2-40B4-BE49-F238E27FC236}">
                <a16:creationId xmlns:a16="http://schemas.microsoft.com/office/drawing/2014/main" id="{D2969646-34C7-4C29-8827-1A12133AAD18}"/>
              </a:ext>
            </a:extLst>
          </p:cNvPr>
          <p:cNvPicPr>
            <a:picLocks noChangeAspect="1"/>
          </p:cNvPicPr>
          <p:nvPr/>
        </p:nvPicPr>
        <p:blipFill>
          <a:blip r:embed="rId6"/>
          <a:stretch>
            <a:fillRect/>
          </a:stretch>
        </p:blipFill>
        <p:spPr>
          <a:xfrm>
            <a:off x="533400" y="2770598"/>
            <a:ext cx="4581525" cy="447675"/>
          </a:xfrm>
          <a:prstGeom prst="rect">
            <a:avLst/>
          </a:prstGeom>
        </p:spPr>
      </p:pic>
      <p:pic>
        <p:nvPicPr>
          <p:cNvPr id="16" name="Picture 15">
            <a:extLst>
              <a:ext uri="{FF2B5EF4-FFF2-40B4-BE49-F238E27FC236}">
                <a16:creationId xmlns:a16="http://schemas.microsoft.com/office/drawing/2014/main" id="{344F678C-BFA7-443A-B9C3-E8AC2169B31B}"/>
              </a:ext>
            </a:extLst>
          </p:cNvPr>
          <p:cNvPicPr>
            <a:picLocks noChangeAspect="1"/>
          </p:cNvPicPr>
          <p:nvPr/>
        </p:nvPicPr>
        <p:blipFill>
          <a:blip r:embed="rId7"/>
          <a:stretch>
            <a:fillRect/>
          </a:stretch>
        </p:blipFill>
        <p:spPr>
          <a:xfrm>
            <a:off x="609600" y="3287624"/>
            <a:ext cx="6372225" cy="2009775"/>
          </a:xfrm>
          <a:prstGeom prst="rect">
            <a:avLst/>
          </a:prstGeom>
        </p:spPr>
      </p:pic>
    </p:spTree>
    <p:extLst>
      <p:ext uri="{BB962C8B-B14F-4D97-AF65-F5344CB8AC3E}">
        <p14:creationId xmlns:p14="http://schemas.microsoft.com/office/powerpoint/2010/main" val="92280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0AE1C-0BE0-3946-A93B-6199C8E37A14}"/>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48B5F755-DF29-4C47-9CFF-D86F726EFD48}"/>
              </a:ext>
            </a:extLst>
          </p:cNvPr>
          <p:cNvSpPr>
            <a:spLocks noGrp="1"/>
          </p:cNvSpPr>
          <p:nvPr>
            <p:ph idx="1"/>
          </p:nvPr>
        </p:nvSpPr>
        <p:spPr/>
        <p:txBody>
          <a:bodyPr/>
          <a:lstStyle/>
          <a:p>
            <a:r>
              <a:rPr lang="en-US" dirty="0"/>
              <a:t>Who would you choose as your proxy?</a:t>
            </a:r>
          </a:p>
          <a:p>
            <a:r>
              <a:rPr lang="en-US" dirty="0"/>
              <a:t>Why would you choose that person?</a:t>
            </a:r>
          </a:p>
        </p:txBody>
      </p:sp>
      <p:sp>
        <p:nvSpPr>
          <p:cNvPr id="4" name="Slide Number Placeholder 3">
            <a:extLst>
              <a:ext uri="{FF2B5EF4-FFF2-40B4-BE49-F238E27FC236}">
                <a16:creationId xmlns:a16="http://schemas.microsoft.com/office/drawing/2014/main" id="{A660F827-4351-274E-A41F-C4383187B5D7}"/>
              </a:ext>
            </a:extLst>
          </p:cNvPr>
          <p:cNvSpPr>
            <a:spLocks noGrp="1"/>
          </p:cNvSpPr>
          <p:nvPr>
            <p:ph type="sldNum" sz="quarter" idx="4"/>
          </p:nvPr>
        </p:nvSpPr>
        <p:spPr/>
        <p:txBody>
          <a:bodyPr/>
          <a:lstStyle/>
          <a:p>
            <a:fld id="{144970FF-6123-42CA-A003-B0DD987502E2}" type="slidenum">
              <a:rPr lang="en-US" smtClean="0">
                <a:solidFill>
                  <a:srgbClr val="8C9BA3"/>
                </a:solidFill>
              </a:rPr>
              <a:pPr/>
              <a:t>18</a:t>
            </a:fld>
            <a:endParaRPr lang="en-US" dirty="0">
              <a:solidFill>
                <a:srgbClr val="8C9BA3"/>
              </a:solidFill>
            </a:endParaRPr>
          </a:p>
        </p:txBody>
      </p:sp>
    </p:spTree>
    <p:extLst>
      <p:ext uri="{BB962C8B-B14F-4D97-AF65-F5344CB8AC3E}">
        <p14:creationId xmlns:p14="http://schemas.microsoft.com/office/powerpoint/2010/main" val="2117041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7B0F83-93D3-41CF-8618-1D0E44994DAF}"/>
              </a:ext>
            </a:extLst>
          </p:cNvPr>
          <p:cNvSpPr>
            <a:spLocks noGrp="1"/>
          </p:cNvSpPr>
          <p:nvPr>
            <p:ph type="sldNum" sz="quarter" idx="4"/>
          </p:nvPr>
        </p:nvSpPr>
        <p:spPr/>
        <p:txBody>
          <a:bodyPr/>
          <a:lstStyle/>
          <a:p>
            <a:fld id="{144970FF-6123-42CA-A003-B0DD987502E2}" type="slidenum">
              <a:rPr lang="en-US" smtClean="0">
                <a:solidFill>
                  <a:srgbClr val="8C9BA3"/>
                </a:solidFill>
              </a:rPr>
              <a:pPr/>
              <a:t>19</a:t>
            </a:fld>
            <a:endParaRPr lang="en-US" dirty="0">
              <a:solidFill>
                <a:srgbClr val="8C9BA3"/>
              </a:solidFill>
            </a:endParaRPr>
          </a:p>
        </p:txBody>
      </p:sp>
      <p:pic>
        <p:nvPicPr>
          <p:cNvPr id="5" name="Content Placeholder 4">
            <a:extLst>
              <a:ext uri="{FF2B5EF4-FFF2-40B4-BE49-F238E27FC236}">
                <a16:creationId xmlns:a16="http://schemas.microsoft.com/office/drawing/2014/main" id="{BA03027D-69BD-43ED-9948-CD38E6D2759B}"/>
              </a:ext>
            </a:extLst>
          </p:cNvPr>
          <p:cNvPicPr>
            <a:picLocks noGrp="1" noChangeAspect="1"/>
          </p:cNvPicPr>
          <p:nvPr>
            <p:ph idx="1"/>
          </p:nvPr>
        </p:nvPicPr>
        <p:blipFill>
          <a:blip r:embed="rId2"/>
          <a:stretch>
            <a:fillRect/>
          </a:stretch>
        </p:blipFill>
        <p:spPr>
          <a:xfrm>
            <a:off x="533400" y="29966"/>
            <a:ext cx="5591175" cy="1076325"/>
          </a:xfrm>
          <a:prstGeom prst="rect">
            <a:avLst/>
          </a:prstGeom>
        </p:spPr>
      </p:pic>
      <p:pic>
        <p:nvPicPr>
          <p:cNvPr id="7" name="Picture 6">
            <a:extLst>
              <a:ext uri="{FF2B5EF4-FFF2-40B4-BE49-F238E27FC236}">
                <a16:creationId xmlns:a16="http://schemas.microsoft.com/office/drawing/2014/main" id="{DF1FFEF2-2103-49AC-9D15-C2EBDA60F2EA}"/>
              </a:ext>
            </a:extLst>
          </p:cNvPr>
          <p:cNvPicPr>
            <a:picLocks noChangeAspect="1"/>
          </p:cNvPicPr>
          <p:nvPr/>
        </p:nvPicPr>
        <p:blipFill>
          <a:blip r:embed="rId3"/>
          <a:stretch>
            <a:fillRect/>
          </a:stretch>
        </p:blipFill>
        <p:spPr>
          <a:xfrm>
            <a:off x="228600" y="1676400"/>
            <a:ext cx="8809267" cy="788437"/>
          </a:xfrm>
          <a:prstGeom prst="rect">
            <a:avLst/>
          </a:prstGeom>
        </p:spPr>
      </p:pic>
      <p:pic>
        <p:nvPicPr>
          <p:cNvPr id="9" name="Picture 8">
            <a:extLst>
              <a:ext uri="{FF2B5EF4-FFF2-40B4-BE49-F238E27FC236}">
                <a16:creationId xmlns:a16="http://schemas.microsoft.com/office/drawing/2014/main" id="{B81D81BA-999E-4713-B403-28CDC9B8BE7C}"/>
              </a:ext>
            </a:extLst>
          </p:cNvPr>
          <p:cNvPicPr>
            <a:picLocks noChangeAspect="1"/>
          </p:cNvPicPr>
          <p:nvPr/>
        </p:nvPicPr>
        <p:blipFill>
          <a:blip r:embed="rId4"/>
          <a:stretch>
            <a:fillRect/>
          </a:stretch>
        </p:blipFill>
        <p:spPr>
          <a:xfrm>
            <a:off x="209550" y="2659224"/>
            <a:ext cx="5973929" cy="712626"/>
          </a:xfrm>
          <a:prstGeom prst="rect">
            <a:avLst/>
          </a:prstGeom>
        </p:spPr>
      </p:pic>
      <p:pic>
        <p:nvPicPr>
          <p:cNvPr id="13" name="Picture 12">
            <a:extLst>
              <a:ext uri="{FF2B5EF4-FFF2-40B4-BE49-F238E27FC236}">
                <a16:creationId xmlns:a16="http://schemas.microsoft.com/office/drawing/2014/main" id="{3C37F4B4-3570-4FFE-B2FB-079335887244}"/>
              </a:ext>
            </a:extLst>
          </p:cNvPr>
          <p:cNvPicPr>
            <a:picLocks noChangeAspect="1"/>
          </p:cNvPicPr>
          <p:nvPr/>
        </p:nvPicPr>
        <p:blipFill>
          <a:blip r:embed="rId5"/>
          <a:stretch>
            <a:fillRect/>
          </a:stretch>
        </p:blipFill>
        <p:spPr>
          <a:xfrm>
            <a:off x="1905000" y="3984463"/>
            <a:ext cx="2058397" cy="1685925"/>
          </a:xfrm>
          <a:prstGeom prst="rect">
            <a:avLst/>
          </a:prstGeom>
        </p:spPr>
      </p:pic>
      <p:pic>
        <p:nvPicPr>
          <p:cNvPr id="14" name="Picture 13">
            <a:extLst>
              <a:ext uri="{FF2B5EF4-FFF2-40B4-BE49-F238E27FC236}">
                <a16:creationId xmlns:a16="http://schemas.microsoft.com/office/drawing/2014/main" id="{390A0220-EF1F-4D0E-9B60-465D900E2E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6727" y="2489625"/>
            <a:ext cx="1543745" cy="2376554"/>
          </a:xfrm>
          <a:prstGeom prst="rect">
            <a:avLst/>
          </a:prstGeom>
        </p:spPr>
      </p:pic>
    </p:spTree>
    <p:extLst>
      <p:ext uri="{BB962C8B-B14F-4D97-AF65-F5344CB8AC3E}">
        <p14:creationId xmlns:p14="http://schemas.microsoft.com/office/powerpoint/2010/main" val="256578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CD68D47-ADEC-4C28-893C-3990CAE95F63}"/>
              </a:ext>
            </a:extLst>
          </p:cNvPr>
          <p:cNvSpPr>
            <a:spLocks noGrp="1"/>
          </p:cNvSpPr>
          <p:nvPr>
            <p:ph type="title"/>
          </p:nvPr>
        </p:nvSpPr>
        <p:spPr/>
        <p:txBody>
          <a:bodyPr/>
          <a:lstStyle/>
          <a:p>
            <a:r>
              <a:rPr lang="en-US" dirty="0"/>
              <a:t>Welcome and some discussion</a:t>
            </a:r>
          </a:p>
        </p:txBody>
      </p:sp>
      <p:sp>
        <p:nvSpPr>
          <p:cNvPr id="8" name="Content Placeholder 7">
            <a:extLst>
              <a:ext uri="{FF2B5EF4-FFF2-40B4-BE49-F238E27FC236}">
                <a16:creationId xmlns:a16="http://schemas.microsoft.com/office/drawing/2014/main" id="{86F455FD-2438-414C-9614-AB4A27141D1E}"/>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970099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0DFA47-183D-AB43-B94A-34A38E9118E5}"/>
              </a:ext>
            </a:extLst>
          </p:cNvPr>
          <p:cNvSpPr>
            <a:spLocks noGrp="1"/>
          </p:cNvSpPr>
          <p:nvPr>
            <p:ph type="sldNum" sz="quarter" idx="4"/>
          </p:nvPr>
        </p:nvSpPr>
        <p:spPr/>
        <p:txBody>
          <a:bodyPr/>
          <a:lstStyle/>
          <a:p>
            <a:fld id="{144970FF-6123-42CA-A003-B0DD987502E2}" type="slidenum">
              <a:rPr lang="en-US" smtClean="0">
                <a:solidFill>
                  <a:srgbClr val="8C9BA3"/>
                </a:solidFill>
              </a:rPr>
              <a:pPr/>
              <a:t>20</a:t>
            </a:fld>
            <a:endParaRPr lang="en-US" dirty="0">
              <a:solidFill>
                <a:srgbClr val="8C9BA3"/>
              </a:solidFill>
            </a:endParaRPr>
          </a:p>
        </p:txBody>
      </p:sp>
      <p:pic>
        <p:nvPicPr>
          <p:cNvPr id="13" name="Picture 12" descr="Graphical user interface, application, website&#10;&#10;Description automatically generated">
            <a:extLst>
              <a:ext uri="{FF2B5EF4-FFF2-40B4-BE49-F238E27FC236}">
                <a16:creationId xmlns:a16="http://schemas.microsoft.com/office/drawing/2014/main" id="{EA8DA289-8E1E-45D3-BE9F-292BA88CD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9638" y="825366"/>
            <a:ext cx="3384724" cy="5207268"/>
          </a:xfrm>
          <a:prstGeom prst="rect">
            <a:avLst/>
          </a:prstGeom>
        </p:spPr>
      </p:pic>
    </p:spTree>
    <p:extLst>
      <p:ext uri="{BB962C8B-B14F-4D97-AF65-F5344CB8AC3E}">
        <p14:creationId xmlns:p14="http://schemas.microsoft.com/office/powerpoint/2010/main" val="2489234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F5C77-6F77-B84C-BB14-AE949C4DC126}"/>
              </a:ext>
            </a:extLst>
          </p:cNvPr>
          <p:cNvSpPr>
            <a:spLocks noGrp="1"/>
          </p:cNvSpPr>
          <p:nvPr>
            <p:ph type="title"/>
          </p:nvPr>
        </p:nvSpPr>
        <p:spPr/>
        <p:txBody>
          <a:bodyPr/>
          <a:lstStyle/>
          <a:p>
            <a:r>
              <a:rPr lang="en-US" dirty="0"/>
              <a:t>Reflection</a:t>
            </a:r>
          </a:p>
        </p:txBody>
      </p:sp>
      <p:sp>
        <p:nvSpPr>
          <p:cNvPr id="4" name="Slide Number Placeholder 3">
            <a:extLst>
              <a:ext uri="{FF2B5EF4-FFF2-40B4-BE49-F238E27FC236}">
                <a16:creationId xmlns:a16="http://schemas.microsoft.com/office/drawing/2014/main" id="{D7D7957C-30E3-1843-829C-39323A9FA833}"/>
              </a:ext>
            </a:extLst>
          </p:cNvPr>
          <p:cNvSpPr>
            <a:spLocks noGrp="1"/>
          </p:cNvSpPr>
          <p:nvPr>
            <p:ph type="sldNum" sz="quarter" idx="4"/>
          </p:nvPr>
        </p:nvSpPr>
        <p:spPr/>
        <p:txBody>
          <a:bodyPr/>
          <a:lstStyle/>
          <a:p>
            <a:fld id="{144970FF-6123-42CA-A003-B0DD987502E2}" type="slidenum">
              <a:rPr lang="en-US" smtClean="0">
                <a:solidFill>
                  <a:srgbClr val="8C9BA3"/>
                </a:solidFill>
              </a:rPr>
              <a:pPr/>
              <a:t>21</a:t>
            </a:fld>
            <a:endParaRPr lang="en-US" dirty="0">
              <a:solidFill>
                <a:srgbClr val="8C9BA3"/>
              </a:solidFill>
            </a:endParaRPr>
          </a:p>
        </p:txBody>
      </p:sp>
      <p:sp>
        <p:nvSpPr>
          <p:cNvPr id="6" name="TextBox 5">
            <a:extLst>
              <a:ext uri="{FF2B5EF4-FFF2-40B4-BE49-F238E27FC236}">
                <a16:creationId xmlns:a16="http://schemas.microsoft.com/office/drawing/2014/main" id="{D5795438-D5D7-AB49-9EB8-D9266DF5F1E2}"/>
              </a:ext>
            </a:extLst>
          </p:cNvPr>
          <p:cNvSpPr txBox="1"/>
          <p:nvPr/>
        </p:nvSpPr>
        <p:spPr>
          <a:xfrm>
            <a:off x="2362200" y="4285237"/>
            <a:ext cx="5410200" cy="369332"/>
          </a:xfrm>
          <a:prstGeom prst="rect">
            <a:avLst/>
          </a:prstGeom>
          <a:noFill/>
        </p:spPr>
        <p:txBody>
          <a:bodyPr wrap="square" rtlCol="0">
            <a:spAutoFit/>
          </a:bodyPr>
          <a:lstStyle/>
          <a:p>
            <a:r>
              <a:rPr lang="en-US" i="1" dirty="0"/>
              <a:t>From the Conversation Starter Guide pg. 3</a:t>
            </a:r>
          </a:p>
        </p:txBody>
      </p:sp>
      <p:sp>
        <p:nvSpPr>
          <p:cNvPr id="7" name="TextBox 6">
            <a:extLst>
              <a:ext uri="{FF2B5EF4-FFF2-40B4-BE49-F238E27FC236}">
                <a16:creationId xmlns:a16="http://schemas.microsoft.com/office/drawing/2014/main" id="{6983D31A-9599-264C-BBA7-4938A5F58D2A}"/>
              </a:ext>
            </a:extLst>
          </p:cNvPr>
          <p:cNvSpPr txBox="1"/>
          <p:nvPr/>
        </p:nvSpPr>
        <p:spPr>
          <a:xfrm>
            <a:off x="1090670" y="4800600"/>
            <a:ext cx="5867400" cy="461665"/>
          </a:xfrm>
          <a:prstGeom prst="rect">
            <a:avLst/>
          </a:prstGeom>
          <a:noFill/>
        </p:spPr>
        <p:txBody>
          <a:bodyPr wrap="square" rtlCol="0">
            <a:spAutoFit/>
          </a:bodyPr>
          <a:lstStyle/>
          <a:p>
            <a:r>
              <a:rPr lang="en-US" sz="2400" b="1" dirty="0"/>
              <a:t>Then discuss with your group.</a:t>
            </a:r>
          </a:p>
        </p:txBody>
      </p:sp>
      <p:pic>
        <p:nvPicPr>
          <p:cNvPr id="10" name="Picture 9">
            <a:extLst>
              <a:ext uri="{FF2B5EF4-FFF2-40B4-BE49-F238E27FC236}">
                <a16:creationId xmlns:a16="http://schemas.microsoft.com/office/drawing/2014/main" id="{06DD7086-1626-4554-8A28-64DFCE862176}"/>
              </a:ext>
            </a:extLst>
          </p:cNvPr>
          <p:cNvPicPr>
            <a:picLocks noChangeAspect="1"/>
          </p:cNvPicPr>
          <p:nvPr/>
        </p:nvPicPr>
        <p:blipFill>
          <a:blip r:embed="rId3"/>
          <a:stretch>
            <a:fillRect/>
          </a:stretch>
        </p:blipFill>
        <p:spPr>
          <a:xfrm>
            <a:off x="561859" y="1314160"/>
            <a:ext cx="8192651" cy="2712050"/>
          </a:xfrm>
          <a:prstGeom prst="rect">
            <a:avLst/>
          </a:prstGeom>
        </p:spPr>
      </p:pic>
    </p:spTree>
    <p:extLst>
      <p:ext uri="{BB962C8B-B14F-4D97-AF65-F5344CB8AC3E}">
        <p14:creationId xmlns:p14="http://schemas.microsoft.com/office/powerpoint/2010/main" val="116381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D0180-D54A-A94A-ABF6-5050ABFF8D81}"/>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51644E3A-23C5-0246-9FD1-71190FA15E7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88E9399-B8C0-7743-B514-66C13D389759}"/>
              </a:ext>
            </a:extLst>
          </p:cNvPr>
          <p:cNvSpPr>
            <a:spLocks noGrp="1"/>
          </p:cNvSpPr>
          <p:nvPr>
            <p:ph type="sldNum" sz="quarter" idx="4"/>
          </p:nvPr>
        </p:nvSpPr>
        <p:spPr/>
        <p:txBody>
          <a:bodyPr/>
          <a:lstStyle/>
          <a:p>
            <a:fld id="{144970FF-6123-42CA-A003-B0DD987502E2}" type="slidenum">
              <a:rPr lang="en-US" smtClean="0">
                <a:solidFill>
                  <a:srgbClr val="8C9BA3"/>
                </a:solidFill>
              </a:rPr>
              <a:pPr/>
              <a:t>22</a:t>
            </a:fld>
            <a:endParaRPr lang="en-US" dirty="0">
              <a:solidFill>
                <a:srgbClr val="8C9BA3"/>
              </a:solidFill>
            </a:endParaRPr>
          </a:p>
        </p:txBody>
      </p:sp>
    </p:spTree>
    <p:extLst>
      <p:ext uri="{BB962C8B-B14F-4D97-AF65-F5344CB8AC3E}">
        <p14:creationId xmlns:p14="http://schemas.microsoft.com/office/powerpoint/2010/main" val="3690027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2D498-9D4D-134E-B9F3-BD727902FA1D}"/>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5A99849A-6895-EC4F-97E6-4BA56FC3DC2F}"/>
              </a:ext>
            </a:extLst>
          </p:cNvPr>
          <p:cNvSpPr>
            <a:spLocks noGrp="1"/>
          </p:cNvSpPr>
          <p:nvPr>
            <p:ph idx="1"/>
          </p:nvPr>
        </p:nvSpPr>
        <p:spPr/>
        <p:txBody>
          <a:bodyPr/>
          <a:lstStyle/>
          <a:p>
            <a:r>
              <a:rPr lang="en-US" dirty="0"/>
              <a:t>Before you leave, complete an evaluation on today’s session!</a:t>
            </a:r>
          </a:p>
          <a:p>
            <a:r>
              <a:rPr lang="en-US" dirty="0"/>
              <a:t>Complete a state-specific health care proxy form</a:t>
            </a:r>
          </a:p>
          <a:p>
            <a:r>
              <a:rPr lang="en-US" dirty="0"/>
              <a:t>Bring this subject up with your parents and grandparents</a:t>
            </a:r>
          </a:p>
        </p:txBody>
      </p:sp>
      <p:sp>
        <p:nvSpPr>
          <p:cNvPr id="4" name="Slide Number Placeholder 3">
            <a:extLst>
              <a:ext uri="{FF2B5EF4-FFF2-40B4-BE49-F238E27FC236}">
                <a16:creationId xmlns:a16="http://schemas.microsoft.com/office/drawing/2014/main" id="{C6FADF5D-0D90-CB46-81D7-543EAA1DC387}"/>
              </a:ext>
            </a:extLst>
          </p:cNvPr>
          <p:cNvSpPr>
            <a:spLocks noGrp="1"/>
          </p:cNvSpPr>
          <p:nvPr>
            <p:ph type="sldNum" sz="quarter" idx="4"/>
          </p:nvPr>
        </p:nvSpPr>
        <p:spPr/>
        <p:txBody>
          <a:bodyPr/>
          <a:lstStyle/>
          <a:p>
            <a:fld id="{144970FF-6123-42CA-A003-B0DD987502E2}" type="slidenum">
              <a:rPr lang="en-US" smtClean="0">
                <a:solidFill>
                  <a:srgbClr val="8C9BA3"/>
                </a:solidFill>
              </a:rPr>
              <a:pPr/>
              <a:t>23</a:t>
            </a:fld>
            <a:endParaRPr lang="en-US" dirty="0">
              <a:solidFill>
                <a:srgbClr val="8C9BA3"/>
              </a:solidFill>
            </a:endParaRPr>
          </a:p>
        </p:txBody>
      </p:sp>
    </p:spTree>
    <p:extLst>
      <p:ext uri="{BB962C8B-B14F-4D97-AF65-F5344CB8AC3E}">
        <p14:creationId xmlns:p14="http://schemas.microsoft.com/office/powerpoint/2010/main" val="674794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D178E-BC26-44B5-A792-4DA6EEC5B2FE}"/>
              </a:ext>
            </a:extLst>
          </p:cNvPr>
          <p:cNvSpPr>
            <a:spLocks noGrp="1"/>
          </p:cNvSpPr>
          <p:nvPr>
            <p:ph type="title"/>
          </p:nvPr>
        </p:nvSpPr>
        <p:spPr/>
        <p:txBody>
          <a:bodyPr>
            <a:normAutofit/>
          </a:bodyPr>
          <a:lstStyle/>
          <a:p>
            <a:r>
              <a:rPr lang="en-US" dirty="0"/>
              <a:t>Keep Connected</a:t>
            </a:r>
          </a:p>
        </p:txBody>
      </p:sp>
      <p:sp>
        <p:nvSpPr>
          <p:cNvPr id="3" name="Content Placeholder 2">
            <a:extLst>
              <a:ext uri="{FF2B5EF4-FFF2-40B4-BE49-F238E27FC236}">
                <a16:creationId xmlns:a16="http://schemas.microsoft.com/office/drawing/2014/main" id="{E92FE030-5A9D-43BD-8E8E-7D16936673CB}"/>
              </a:ext>
            </a:extLst>
          </p:cNvPr>
          <p:cNvSpPr>
            <a:spLocks noGrp="1"/>
          </p:cNvSpPr>
          <p:nvPr>
            <p:ph idx="1"/>
          </p:nvPr>
        </p:nvSpPr>
        <p:spPr/>
        <p:txBody>
          <a:bodyPr>
            <a:normAutofit/>
          </a:bodyPr>
          <a:lstStyle/>
          <a:p>
            <a:r>
              <a:rPr lang="en-US" dirty="0"/>
              <a:t>Twitter: @convoproject</a:t>
            </a:r>
          </a:p>
          <a:p>
            <a:r>
              <a:rPr lang="en-US" dirty="0"/>
              <a:t>Facebook: The Conversation Project</a:t>
            </a:r>
          </a:p>
          <a:p>
            <a:r>
              <a:rPr lang="en-US" dirty="0"/>
              <a:t>Instagram: </a:t>
            </a:r>
            <a:r>
              <a:rPr lang="en-US" dirty="0" err="1"/>
              <a:t>convoproject</a:t>
            </a:r>
            <a:endParaRPr lang="en-US" dirty="0"/>
          </a:p>
          <a:p>
            <a:r>
              <a:rPr lang="en-US" dirty="0"/>
              <a:t>YouTube</a:t>
            </a:r>
          </a:p>
          <a:p>
            <a:r>
              <a:rPr lang="en-US" dirty="0"/>
              <a:t>Newsletters</a:t>
            </a:r>
          </a:p>
          <a:p>
            <a:pPr lvl="1"/>
            <a:r>
              <a:rPr lang="en-US" dirty="0"/>
              <a:t>General </a:t>
            </a:r>
          </a:p>
          <a:p>
            <a:pPr lvl="1"/>
            <a:r>
              <a:rPr lang="en-US" dirty="0"/>
              <a:t>Community Engagement</a:t>
            </a:r>
          </a:p>
        </p:txBody>
      </p:sp>
      <p:pic>
        <p:nvPicPr>
          <p:cNvPr id="6" name="Picture 5">
            <a:extLst>
              <a:ext uri="{FF2B5EF4-FFF2-40B4-BE49-F238E27FC236}">
                <a16:creationId xmlns:a16="http://schemas.microsoft.com/office/drawing/2014/main" id="{EFA65D9C-29BD-48D6-B592-C6CCE239AD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8934" y="1804572"/>
            <a:ext cx="590551" cy="590551"/>
          </a:xfrm>
          <a:prstGeom prst="rect">
            <a:avLst/>
          </a:prstGeom>
        </p:spPr>
      </p:pic>
      <p:pic>
        <p:nvPicPr>
          <p:cNvPr id="8" name="Picture 7">
            <a:extLst>
              <a:ext uri="{FF2B5EF4-FFF2-40B4-BE49-F238E27FC236}">
                <a16:creationId xmlns:a16="http://schemas.microsoft.com/office/drawing/2014/main" id="{464F3818-CBE2-47E6-8A31-3ECBCF9DA0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2928" y="2335427"/>
            <a:ext cx="590551" cy="590551"/>
          </a:xfrm>
          <a:prstGeom prst="rect">
            <a:avLst/>
          </a:prstGeom>
        </p:spPr>
      </p:pic>
      <p:pic>
        <p:nvPicPr>
          <p:cNvPr id="10" name="Picture 9">
            <a:extLst>
              <a:ext uri="{FF2B5EF4-FFF2-40B4-BE49-F238E27FC236}">
                <a16:creationId xmlns:a16="http://schemas.microsoft.com/office/drawing/2014/main" id="{BC164F3E-5019-40E5-AA68-E84E1F9CF1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800" y="1293266"/>
            <a:ext cx="733895" cy="733895"/>
          </a:xfrm>
          <a:prstGeom prst="rect">
            <a:avLst/>
          </a:prstGeom>
        </p:spPr>
      </p:pic>
      <p:pic>
        <p:nvPicPr>
          <p:cNvPr id="5" name="Picture 4">
            <a:extLst>
              <a:ext uri="{FF2B5EF4-FFF2-40B4-BE49-F238E27FC236}">
                <a16:creationId xmlns:a16="http://schemas.microsoft.com/office/drawing/2014/main" id="{6B111D97-23B2-44A1-8435-86B537DEC15B}"/>
              </a:ext>
            </a:extLst>
          </p:cNvPr>
          <p:cNvPicPr>
            <a:picLocks noChangeAspect="1"/>
          </p:cNvPicPr>
          <p:nvPr/>
        </p:nvPicPr>
        <p:blipFill>
          <a:blip r:embed="rId6"/>
          <a:stretch>
            <a:fillRect/>
          </a:stretch>
        </p:blipFill>
        <p:spPr>
          <a:xfrm>
            <a:off x="7287984" y="2940593"/>
            <a:ext cx="1266825" cy="428625"/>
          </a:xfrm>
          <a:prstGeom prst="rect">
            <a:avLst/>
          </a:prstGeom>
        </p:spPr>
      </p:pic>
    </p:spTree>
    <p:extLst>
      <p:ext uri="{BB962C8B-B14F-4D97-AF65-F5344CB8AC3E}">
        <p14:creationId xmlns:p14="http://schemas.microsoft.com/office/powerpoint/2010/main" val="112944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PSA Collage Graphic.jpg"/>
          <p:cNvPicPr>
            <a:picLocks noGrp="1" noChangeAspect="1"/>
          </p:cNvPicPr>
          <p:nvPr>
            <p:ph idx="1"/>
          </p:nvPr>
        </p:nvPicPr>
        <p:blipFill rotWithShape="1">
          <a:blip r:embed="rId3">
            <a:extLst>
              <a:ext uri="{28A0092B-C50C-407E-A947-70E740481C1C}">
                <a14:useLocalDpi xmlns:a14="http://schemas.microsoft.com/office/drawing/2010/main" val="0"/>
              </a:ext>
            </a:extLst>
          </a:blip>
          <a:srcRect l="118" t="1390" r="776" b="37018"/>
          <a:stretch/>
        </p:blipFill>
        <p:spPr>
          <a:xfrm>
            <a:off x="457200" y="1978013"/>
            <a:ext cx="8229600" cy="3810001"/>
          </a:xfrm>
        </p:spPr>
      </p:pic>
      <p:sp>
        <p:nvSpPr>
          <p:cNvPr id="4" name="Slide Number Placeholder 3"/>
          <p:cNvSpPr>
            <a:spLocks noGrp="1"/>
          </p:cNvSpPr>
          <p:nvPr>
            <p:ph type="sldNum" sz="quarter" idx="4"/>
          </p:nvPr>
        </p:nvSpPr>
        <p:spPr/>
        <p:txBody>
          <a:bodyPr/>
          <a:lstStyle/>
          <a:p>
            <a:fld id="{144970FF-6123-42CA-A003-B0DD987502E2}" type="slidenum">
              <a:rPr lang="en-US" smtClean="0">
                <a:solidFill>
                  <a:srgbClr val="8C9BA3"/>
                </a:solidFill>
              </a:rPr>
              <a:pPr/>
              <a:t>3</a:t>
            </a:fld>
            <a:endParaRPr lang="en-US" dirty="0">
              <a:solidFill>
                <a:srgbClr val="8C9BA3"/>
              </a:solidFill>
            </a:endParaRPr>
          </a:p>
        </p:txBody>
      </p:sp>
      <p:pic>
        <p:nvPicPr>
          <p:cNvPr id="5" name="Picture 4">
            <a:extLst>
              <a:ext uri="{FF2B5EF4-FFF2-40B4-BE49-F238E27FC236}">
                <a16:creationId xmlns:a16="http://schemas.microsoft.com/office/drawing/2014/main" id="{0C92286C-F25F-4E08-8CEB-3EF3158913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503238"/>
            <a:ext cx="7162613" cy="1410471"/>
          </a:xfrm>
          <a:prstGeom prst="rect">
            <a:avLst/>
          </a:prstGeom>
        </p:spPr>
      </p:pic>
    </p:spTree>
    <p:extLst>
      <p:ext uri="{BB962C8B-B14F-4D97-AF65-F5344CB8AC3E}">
        <p14:creationId xmlns:p14="http://schemas.microsoft.com/office/powerpoint/2010/main" val="481401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CE595F-9BF9-4C1D-87FD-7714A5B8F375}"/>
              </a:ext>
            </a:extLst>
          </p:cNvPr>
          <p:cNvSpPr/>
          <p:nvPr/>
        </p:nvSpPr>
        <p:spPr>
          <a:xfrm>
            <a:off x="641689" y="2222833"/>
            <a:ext cx="7491663" cy="2308324"/>
          </a:xfrm>
          <a:prstGeom prst="rect">
            <a:avLst/>
          </a:prstGeom>
        </p:spPr>
        <p:txBody>
          <a:bodyPr wrap="square">
            <a:spAutoFit/>
          </a:bodyPr>
          <a:lstStyle/>
          <a:p>
            <a:pPr algn="ctr"/>
            <a:r>
              <a:rPr lang="en-US" sz="4800" b="1" dirty="0">
                <a:solidFill>
                  <a:schemeClr val="bg1"/>
                </a:solidFill>
                <a:latin typeface="+mj-lt"/>
              </a:rPr>
              <a:t>Helping people share their wishes for care through the end of life.</a:t>
            </a:r>
          </a:p>
        </p:txBody>
      </p:sp>
    </p:spTree>
    <p:extLst>
      <p:ext uri="{BB962C8B-B14F-4D97-AF65-F5344CB8AC3E}">
        <p14:creationId xmlns:p14="http://schemas.microsoft.com/office/powerpoint/2010/main" val="121972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BEB58-4E70-4CAE-BAE5-8156CB28C32E}"/>
              </a:ext>
            </a:extLst>
          </p:cNvPr>
          <p:cNvSpPr>
            <a:spLocks noGrp="1"/>
          </p:cNvSpPr>
          <p:nvPr>
            <p:ph type="title"/>
          </p:nvPr>
        </p:nvSpPr>
        <p:spPr/>
        <p:txBody>
          <a:bodyPr>
            <a:normAutofit/>
          </a:bodyPr>
          <a:lstStyle/>
          <a:p>
            <a:r>
              <a:rPr lang="en-US" dirty="0"/>
              <a:t>Why Talking Matters</a:t>
            </a:r>
          </a:p>
        </p:txBody>
      </p:sp>
      <p:sp>
        <p:nvSpPr>
          <p:cNvPr id="3" name="Content Placeholder 2">
            <a:extLst>
              <a:ext uri="{FF2B5EF4-FFF2-40B4-BE49-F238E27FC236}">
                <a16:creationId xmlns:a16="http://schemas.microsoft.com/office/drawing/2014/main" id="{D853BFBF-A0A1-44A5-BFC4-59F4045D504F}"/>
              </a:ext>
            </a:extLst>
          </p:cNvPr>
          <p:cNvSpPr>
            <a:spLocks noGrp="1"/>
          </p:cNvSpPr>
          <p:nvPr>
            <p:ph idx="1"/>
          </p:nvPr>
        </p:nvSpPr>
        <p:spPr/>
        <p:txBody>
          <a:bodyPr>
            <a:normAutofit fontScale="92500"/>
          </a:bodyPr>
          <a:lstStyle/>
          <a:p>
            <a:r>
              <a:rPr lang="en-US" sz="4000" dirty="0"/>
              <a:t>We can’t plan for everything. But we </a:t>
            </a:r>
            <a:r>
              <a:rPr lang="en-US" sz="4000" i="1" dirty="0"/>
              <a:t>can</a:t>
            </a:r>
            <a:r>
              <a:rPr lang="en-US" sz="4000" dirty="0"/>
              <a:t> share what matters to us with the people who matter most to us. </a:t>
            </a:r>
          </a:p>
          <a:p>
            <a:r>
              <a:rPr lang="en-US" sz="4000" dirty="0"/>
              <a:t>Talking creates the foundation of a care plan built on our values—a plan that will be available when the need arises.</a:t>
            </a:r>
          </a:p>
          <a:p>
            <a:endParaRPr lang="en-US" sz="5100" dirty="0"/>
          </a:p>
        </p:txBody>
      </p:sp>
    </p:spTree>
    <p:extLst>
      <p:ext uri="{BB962C8B-B14F-4D97-AF65-F5344CB8AC3E}">
        <p14:creationId xmlns:p14="http://schemas.microsoft.com/office/powerpoint/2010/main" val="1126120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BFD7424-E415-48C7-B82E-B551569D6341}"/>
              </a:ext>
            </a:extLst>
          </p:cNvPr>
          <p:cNvSpPr>
            <a:spLocks noGrp="1"/>
          </p:cNvSpPr>
          <p:nvPr>
            <p:ph type="ctrTitle"/>
          </p:nvPr>
        </p:nvSpPr>
        <p:spPr>
          <a:xfrm>
            <a:off x="368968" y="2127107"/>
            <a:ext cx="8686800" cy="2603790"/>
          </a:xfrm>
        </p:spPr>
        <p:txBody>
          <a:bodyPr/>
          <a:lstStyle/>
          <a:p>
            <a:r>
              <a:rPr lang="en-US" sz="4800" dirty="0">
                <a:solidFill>
                  <a:schemeClr val="bg1"/>
                </a:solidFill>
                <a:latin typeface="+mj-lt"/>
              </a:rPr>
              <a:t>“</a:t>
            </a:r>
            <a:r>
              <a:rPr lang="en-US" sz="4800" b="1" dirty="0">
                <a:solidFill>
                  <a:schemeClr val="bg1"/>
                </a:solidFill>
                <a:latin typeface="+mj-lt"/>
              </a:rPr>
              <a:t>Our ultimate goal, after all, is not a good death but a good life to the very end.</a:t>
            </a:r>
            <a:r>
              <a:rPr lang="en-US" sz="4800" dirty="0">
                <a:solidFill>
                  <a:schemeClr val="bg1"/>
                </a:solidFill>
                <a:latin typeface="+mj-lt"/>
              </a:rPr>
              <a:t>”</a:t>
            </a:r>
            <a:br>
              <a:rPr lang="en-US" sz="6000" b="1" dirty="0">
                <a:solidFill>
                  <a:schemeClr val="bg1"/>
                </a:solidFill>
                <a:latin typeface="+mj-lt"/>
              </a:rPr>
            </a:br>
            <a:r>
              <a:rPr lang="en-US" sz="6000" dirty="0">
                <a:solidFill>
                  <a:schemeClr val="bg1"/>
                </a:solidFill>
                <a:latin typeface="+mj-lt"/>
              </a:rPr>
              <a:t> 				</a:t>
            </a:r>
            <a:r>
              <a:rPr lang="en-US" sz="3600" dirty="0">
                <a:solidFill>
                  <a:schemeClr val="bg1"/>
                </a:solidFill>
                <a:latin typeface="+mj-lt"/>
              </a:rPr>
              <a:t>~ Atul Gawande</a:t>
            </a:r>
            <a:endParaRPr lang="en-US" sz="6000" dirty="0">
              <a:solidFill>
                <a:schemeClr val="bg1"/>
              </a:solidFill>
              <a:latin typeface="+mj-lt"/>
            </a:endParaRPr>
          </a:p>
        </p:txBody>
      </p:sp>
    </p:spTree>
    <p:extLst>
      <p:ext uri="{BB962C8B-B14F-4D97-AF65-F5344CB8AC3E}">
        <p14:creationId xmlns:p14="http://schemas.microsoft.com/office/powerpoint/2010/main" val="3141567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00942-40D7-436A-97EA-9ED1306528E9}"/>
              </a:ext>
            </a:extLst>
          </p:cNvPr>
          <p:cNvSpPr>
            <a:spLocks noGrp="1"/>
          </p:cNvSpPr>
          <p:nvPr>
            <p:ph type="title"/>
          </p:nvPr>
        </p:nvSpPr>
        <p:spPr/>
        <p:txBody>
          <a:bodyPr/>
          <a:lstStyle/>
          <a:p>
            <a:r>
              <a:rPr lang="en-US" dirty="0"/>
              <a:t>ABC Diane Sawyer Video</a:t>
            </a:r>
          </a:p>
        </p:txBody>
      </p:sp>
      <p:sp>
        <p:nvSpPr>
          <p:cNvPr id="5" name="Content Placeholder 4">
            <a:extLst>
              <a:ext uri="{FF2B5EF4-FFF2-40B4-BE49-F238E27FC236}">
                <a16:creationId xmlns:a16="http://schemas.microsoft.com/office/drawing/2014/main" id="{95600673-8A16-4310-A08D-08217439FC55}"/>
              </a:ext>
            </a:extLst>
          </p:cNvPr>
          <p:cNvSpPr>
            <a:spLocks noGrp="1"/>
          </p:cNvSpPr>
          <p:nvPr>
            <p:ph idx="1"/>
          </p:nvPr>
        </p:nvSpPr>
        <p:spPr/>
        <p:txBody>
          <a:bodyPr/>
          <a:lstStyle/>
          <a:p>
            <a:r>
              <a:rPr lang="en-US" dirty="0">
                <a:hlinkClick r:id="rId2"/>
              </a:rPr>
              <a:t>https://youtu.be/J1r0Xbh0UVo</a:t>
            </a:r>
            <a:endParaRPr lang="en-US" dirty="0"/>
          </a:p>
        </p:txBody>
      </p:sp>
      <p:sp>
        <p:nvSpPr>
          <p:cNvPr id="4" name="Slide Number Placeholder 3">
            <a:extLst>
              <a:ext uri="{FF2B5EF4-FFF2-40B4-BE49-F238E27FC236}">
                <a16:creationId xmlns:a16="http://schemas.microsoft.com/office/drawing/2014/main" id="{A460FD8D-BE3F-4756-BC42-D40D46D8765D}"/>
              </a:ext>
            </a:extLst>
          </p:cNvPr>
          <p:cNvSpPr>
            <a:spLocks noGrp="1"/>
          </p:cNvSpPr>
          <p:nvPr>
            <p:ph type="sldNum" sz="quarter" idx="4"/>
          </p:nvPr>
        </p:nvSpPr>
        <p:spPr/>
        <p:txBody>
          <a:bodyPr/>
          <a:lstStyle/>
          <a:p>
            <a:fld id="{144970FF-6123-42CA-A003-B0DD987502E2}" type="slidenum">
              <a:rPr lang="en-US" smtClean="0">
                <a:solidFill>
                  <a:srgbClr val="8C9BA3"/>
                </a:solidFill>
              </a:rPr>
              <a:pPr/>
              <a:t>7</a:t>
            </a:fld>
            <a:endParaRPr lang="en-US" dirty="0">
              <a:solidFill>
                <a:srgbClr val="8C9BA3"/>
              </a:solidFill>
            </a:endParaRPr>
          </a:p>
        </p:txBody>
      </p:sp>
    </p:spTree>
    <p:extLst>
      <p:ext uri="{BB962C8B-B14F-4D97-AF65-F5344CB8AC3E}">
        <p14:creationId xmlns:p14="http://schemas.microsoft.com/office/powerpoint/2010/main" val="1196699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11A52-0113-4D04-B81B-3051A94FE532}"/>
              </a:ext>
            </a:extLst>
          </p:cNvPr>
          <p:cNvSpPr>
            <a:spLocks noGrp="1"/>
          </p:cNvSpPr>
          <p:nvPr>
            <p:ph type="title"/>
          </p:nvPr>
        </p:nvSpPr>
        <p:spPr/>
        <p:txBody>
          <a:bodyPr>
            <a:normAutofit/>
          </a:bodyPr>
          <a:lstStyle/>
          <a:p>
            <a:r>
              <a:rPr lang="en-US" dirty="0"/>
              <a:t>Our Website</a:t>
            </a:r>
          </a:p>
        </p:txBody>
      </p:sp>
      <p:pic>
        <p:nvPicPr>
          <p:cNvPr id="4" name="Picture 3">
            <a:extLst>
              <a:ext uri="{FF2B5EF4-FFF2-40B4-BE49-F238E27FC236}">
                <a16:creationId xmlns:a16="http://schemas.microsoft.com/office/drawing/2014/main" id="{8A06955F-1706-453B-8359-0128FF3587DF}"/>
              </a:ext>
            </a:extLst>
          </p:cNvPr>
          <p:cNvPicPr>
            <a:picLocks noChangeAspect="1"/>
          </p:cNvPicPr>
          <p:nvPr/>
        </p:nvPicPr>
        <p:blipFill>
          <a:blip r:embed="rId3"/>
          <a:stretch>
            <a:fillRect/>
          </a:stretch>
        </p:blipFill>
        <p:spPr>
          <a:xfrm>
            <a:off x="173897" y="1676400"/>
            <a:ext cx="8796206" cy="3799793"/>
          </a:xfrm>
          <a:prstGeom prst="rect">
            <a:avLst/>
          </a:prstGeom>
        </p:spPr>
      </p:pic>
    </p:spTree>
    <p:extLst>
      <p:ext uri="{BB962C8B-B14F-4D97-AF65-F5344CB8AC3E}">
        <p14:creationId xmlns:p14="http://schemas.microsoft.com/office/powerpoint/2010/main" val="3171683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Autofit/>
          </a:bodyPr>
          <a:lstStyle/>
          <a:p>
            <a:r>
              <a:rPr lang="en-US" dirty="0"/>
              <a:t>The Conversation Continuum</a:t>
            </a: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372737" y="1447800"/>
            <a:ext cx="6398525"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4"/>
          </p:nvPr>
        </p:nvSpPr>
        <p:spPr>
          <a:prstGeom prst="rect">
            <a:avLst/>
          </a:prstGeom>
        </p:spPr>
        <p:txBody>
          <a:bodyPr/>
          <a:lstStyle/>
          <a:p>
            <a:endParaRPr lang="en-US" dirty="0">
              <a:solidFill>
                <a:srgbClr val="8C9BA3"/>
              </a:solidFill>
            </a:endParaRPr>
          </a:p>
        </p:txBody>
      </p:sp>
    </p:spTree>
    <p:extLst>
      <p:ext uri="{BB962C8B-B14F-4D97-AF65-F5344CB8AC3E}">
        <p14:creationId xmlns:p14="http://schemas.microsoft.com/office/powerpoint/2010/main" val="32163890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IHI Template Theme">
  <a:themeElements>
    <a:clrScheme name="IHI">
      <a:dk1>
        <a:srgbClr val="45545F"/>
      </a:dk1>
      <a:lt1>
        <a:srgbClr val="FFFFFF"/>
      </a:lt1>
      <a:dk2>
        <a:srgbClr val="00A0AF"/>
      </a:dk2>
      <a:lt2>
        <a:srgbClr val="8CC63E"/>
      </a:lt2>
      <a:accent1>
        <a:srgbClr val="7299C6"/>
      </a:accent1>
      <a:accent2>
        <a:srgbClr val="0194D3"/>
      </a:accent2>
      <a:accent3>
        <a:srgbClr val="72C6A1"/>
      </a:accent3>
      <a:accent4>
        <a:srgbClr val="9CD4E4"/>
      </a:accent4>
      <a:accent5>
        <a:srgbClr val="777779"/>
      </a:accent5>
      <a:accent6>
        <a:srgbClr val="DFE0CE"/>
      </a:accent6>
      <a:hlink>
        <a:srgbClr val="009EC2"/>
      </a:hlink>
      <a:folHlink>
        <a:srgbClr val="009E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67D2E5533AFB458D76369280E50886" ma:contentTypeVersion="14" ma:contentTypeDescription="Create a new document." ma:contentTypeScope="" ma:versionID="98d063436c83ec619daab8cd512c9d5d">
  <xsd:schema xmlns:xsd="http://www.w3.org/2001/XMLSchema" xmlns:xs="http://www.w3.org/2001/XMLSchema" xmlns:p="http://schemas.microsoft.com/office/2006/metadata/properties" xmlns:ns1="http://schemas.microsoft.com/sharepoint/v3" xmlns:ns2="e199e7d1-6e79-497e-ba8e-f1af98673971" xmlns:ns3="d0f7cc75-9e56-436c-8828-e6ad7336cbfc" targetNamespace="http://schemas.microsoft.com/office/2006/metadata/properties" ma:root="true" ma:fieldsID="702c7e0ac25cc5c2fe6cf2b8128edf34" ns1:_="" ns2:_="" ns3:_="">
    <xsd:import namespace="http://schemas.microsoft.com/sharepoint/v3"/>
    <xsd:import namespace="e199e7d1-6e79-497e-ba8e-f1af98673971"/>
    <xsd:import namespace="d0f7cc75-9e56-436c-8828-e6ad7336cb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99e7d1-6e79-497e-ba8e-f1af986739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f7cc75-9e56-436c-8828-e6ad7336cbf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F64DD2-74CB-4F74-BF8D-5AD68390034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848FD20-1E3B-4FFF-8471-6897E5B7B2CA}">
  <ds:schemaRefs>
    <ds:schemaRef ds:uri="http://schemas.microsoft.com/sharepoint/v3/contenttype/forms"/>
  </ds:schemaRefs>
</ds:datastoreItem>
</file>

<file path=customXml/itemProps3.xml><?xml version="1.0" encoding="utf-8"?>
<ds:datastoreItem xmlns:ds="http://schemas.openxmlformats.org/officeDocument/2006/customXml" ds:itemID="{2A7CC74E-A935-429E-9FF5-CEAFB1B462A8}"/>
</file>

<file path=docProps/app.xml><?xml version="1.0" encoding="utf-8"?>
<Properties xmlns="http://schemas.openxmlformats.org/officeDocument/2006/extended-properties" xmlns:vt="http://schemas.openxmlformats.org/officeDocument/2006/docPropsVTypes">
  <Template/>
  <TotalTime>0</TotalTime>
  <Words>1070</Words>
  <Application>Microsoft Office PowerPoint</Application>
  <PresentationFormat>On-screen Show (4:3)</PresentationFormat>
  <Paragraphs>98</Paragraphs>
  <Slides>24</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Cambria</vt:lpstr>
      <vt:lpstr>Franklin Gothic Book</vt:lpstr>
      <vt:lpstr>IHI Template Theme</vt:lpstr>
      <vt:lpstr>Death Over Dinner</vt:lpstr>
      <vt:lpstr>Welcome and some discussion</vt:lpstr>
      <vt:lpstr>PowerPoint Presentation</vt:lpstr>
      <vt:lpstr>PowerPoint Presentation</vt:lpstr>
      <vt:lpstr>Why Talking Matters</vt:lpstr>
      <vt:lpstr>“Our ultimate goal, after all, is not a good death but a good life to the very end.”      ~ Atul Gawande</vt:lpstr>
      <vt:lpstr>ABC Diane Sawyer Video</vt:lpstr>
      <vt:lpstr>Our Website</vt:lpstr>
      <vt:lpstr>The Conversation Continuum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PowerPoint Presentation</vt:lpstr>
      <vt:lpstr>Reflection</vt:lpstr>
      <vt:lpstr>Questions?</vt:lpstr>
      <vt:lpstr>Next Steps</vt:lpstr>
      <vt:lpstr>Keep Connected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Lynsey Marcone</dc:creator>
  <cp:lastModifiedBy>Patricia Webster</cp:lastModifiedBy>
  <cp:revision>732</cp:revision>
  <cp:lastPrinted>2017-02-06T17:02:33Z</cp:lastPrinted>
  <dcterms:created xsi:type="dcterms:W3CDTF">2012-10-24T13:24:45Z</dcterms:created>
  <dcterms:modified xsi:type="dcterms:W3CDTF">2020-12-09T10:30:43Z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IHI_powerpoint_6</vt:lpwstr>
  </property>
  <property fmtid="{D5CDD505-2E9C-101B-9397-08002B2CF9AE}" pid="4" name="ArticulateGUID">
    <vt:lpwstr>2B4175BC-32EA-4689-949D-2EEE0754EF15</vt:lpwstr>
  </property>
  <property fmtid="{D5CDD505-2E9C-101B-9397-08002B2CF9AE}" pid="5" name="ArticulateProjectFull">
    <vt:lpwstr>\\psf\Home\Dropbox\pixels2picas (1)\CXO communications\IHI_Powerpoint\IHI_powerpoint_nov8_v5.ppta</vt:lpwstr>
  </property>
  <property fmtid="{D5CDD505-2E9C-101B-9397-08002B2CF9AE}" pid="6" name="ContentTypeId">
    <vt:lpwstr>0x0101002567D2E5533AFB458D76369280E50886</vt:lpwstr>
  </property>
</Properties>
</file>