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29"/>
  </p:notesMasterIdLst>
  <p:handoutMasterIdLst>
    <p:handoutMasterId r:id="rId30"/>
  </p:handoutMasterIdLst>
  <p:sldIdLst>
    <p:sldId id="970" r:id="rId5"/>
    <p:sldId id="1053" r:id="rId6"/>
    <p:sldId id="1026" r:id="rId7"/>
    <p:sldId id="713" r:id="rId8"/>
    <p:sldId id="797" r:id="rId9"/>
    <p:sldId id="1113" r:id="rId10"/>
    <p:sldId id="1054" r:id="rId11"/>
    <p:sldId id="675" r:id="rId12"/>
    <p:sldId id="1037" r:id="rId13"/>
    <p:sldId id="1012" r:id="rId14"/>
    <p:sldId id="1013" r:id="rId15"/>
    <p:sldId id="1014" r:id="rId16"/>
    <p:sldId id="1015" r:id="rId17"/>
    <p:sldId id="1310" r:id="rId18"/>
    <p:sldId id="1017" r:id="rId19"/>
    <p:sldId id="1018" r:id="rId20"/>
    <p:sldId id="1019" r:id="rId21"/>
    <p:sldId id="1039" r:id="rId22"/>
    <p:sldId id="1311" r:id="rId23"/>
    <p:sldId id="1040" r:id="rId24"/>
    <p:sldId id="1042" r:id="rId25"/>
    <p:sldId id="1044" r:id="rId26"/>
    <p:sldId id="1043" r:id="rId27"/>
    <p:sldId id="1094"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44F"/>
    <a:srgbClr val="F9F9F9"/>
    <a:srgbClr val="009EC2"/>
    <a:srgbClr val="FFFFFF"/>
    <a:srgbClr val="FFFFCC"/>
    <a:srgbClr val="8C9BA3"/>
    <a:srgbClr val="89CEAE"/>
    <a:srgbClr val="A4D8BF"/>
    <a:srgbClr val="CCE8D9"/>
    <a:srgbClr val="74C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FF03-D670-49BD-8D40-F27CBD1636DC}" v="23" dt="2020-12-09T10:29:03.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6" autoAdjust="0"/>
    <p:restoredTop sz="52092" autoAdjust="0"/>
  </p:normalViewPr>
  <p:slideViewPr>
    <p:cSldViewPr>
      <p:cViewPr varScale="1">
        <p:scale>
          <a:sx n="34" d="100"/>
          <a:sy n="34" d="100"/>
        </p:scale>
        <p:origin x="2036" y="52"/>
      </p:cViewPr>
      <p:guideLst>
        <p:guide orient="horz" pos="2160"/>
        <p:guide pos="2880"/>
      </p:guideLst>
    </p:cSldViewPr>
  </p:slideViewPr>
  <p:outlineViewPr>
    <p:cViewPr>
      <p:scale>
        <a:sx n="33" d="100"/>
        <a:sy n="33" d="100"/>
      </p:scale>
      <p:origin x="0" y="-28714"/>
    </p:cViewPr>
  </p:outlineViewPr>
  <p:notesTextViewPr>
    <p:cViewPr>
      <p:scale>
        <a:sx n="200" d="100"/>
        <a:sy n="200" d="100"/>
      </p:scale>
      <p:origin x="0" y="0"/>
    </p:cViewPr>
  </p:notesTextViewPr>
  <p:sorterViewPr>
    <p:cViewPr>
      <p:scale>
        <a:sx n="90" d="100"/>
        <a:sy n="90" d="100"/>
      </p:scale>
      <p:origin x="0" y="0"/>
    </p:cViewPr>
  </p:sorterViewPr>
  <p:notesViewPr>
    <p:cSldViewPr>
      <p:cViewPr varScale="1">
        <p:scale>
          <a:sx n="50" d="100"/>
          <a:sy n="50" d="100"/>
        </p:scale>
        <p:origin x="2684" y="2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y Webster" userId="a13ac4df-e17c-45d5-a63d-f1ef6ca89b54" providerId="ADAL" clId="{7965FF03-D670-49BD-8D40-F27CBD1636DC}"/>
    <pc:docChg chg="undo redo custSel addSld delSld modSld sldOrd modMainMaster">
      <pc:chgData name="Patty Webster" userId="a13ac4df-e17c-45d5-a63d-f1ef6ca89b54" providerId="ADAL" clId="{7965FF03-D670-49BD-8D40-F27CBD1636DC}" dt="2020-12-09T10:30:39.189" v="1045" actId="20577"/>
      <pc:docMkLst>
        <pc:docMk/>
      </pc:docMkLst>
      <pc:sldChg chg="modSp add del mod">
        <pc:chgData name="Patty Webster" userId="a13ac4df-e17c-45d5-a63d-f1ef6ca89b54" providerId="ADAL" clId="{7965FF03-D670-49BD-8D40-F27CBD1636DC}" dt="2020-12-09T10:26:50.349" v="697" actId="2696"/>
        <pc:sldMkLst>
          <pc:docMk/>
          <pc:sldMk cId="107824202" sldId="675"/>
        </pc:sldMkLst>
        <pc:spChg chg="mod">
          <ac:chgData name="Patty Webster" userId="a13ac4df-e17c-45d5-a63d-f1ef6ca89b54" providerId="ADAL" clId="{7965FF03-D670-49BD-8D40-F27CBD1636DC}" dt="2020-12-09T09:19:50.576" v="26" actId="27636"/>
          <ac:spMkLst>
            <pc:docMk/>
            <pc:sldMk cId="107824202" sldId="675"/>
            <ac:spMk id="2" creationId="{95611A52-0113-4D04-B81B-3051A94FE532}"/>
          </ac:spMkLst>
        </pc:spChg>
      </pc:sldChg>
      <pc:sldChg chg="add">
        <pc:chgData name="Patty Webster" userId="a13ac4df-e17c-45d5-a63d-f1ef6ca89b54" providerId="ADAL" clId="{7965FF03-D670-49BD-8D40-F27CBD1636DC}" dt="2020-12-09T10:26:58.338" v="698"/>
        <pc:sldMkLst>
          <pc:docMk/>
          <pc:sldMk cId="3171683011" sldId="675"/>
        </pc:sldMkLst>
      </pc:sldChg>
      <pc:sldChg chg="add">
        <pc:chgData name="Patty Webster" userId="a13ac4df-e17c-45d5-a63d-f1ef6ca89b54" providerId="ADAL" clId="{7965FF03-D670-49BD-8D40-F27CBD1636DC}" dt="2020-12-09T09:20:08.473" v="29"/>
        <pc:sldMkLst>
          <pc:docMk/>
          <pc:sldMk cId="1219726357" sldId="713"/>
        </pc:sldMkLst>
      </pc:sldChg>
      <pc:sldChg chg="add del">
        <pc:chgData name="Patty Webster" userId="a13ac4df-e17c-45d5-a63d-f1ef6ca89b54" providerId="ADAL" clId="{7965FF03-D670-49BD-8D40-F27CBD1636DC}" dt="2020-12-09T09:20:04.111" v="28" actId="2696"/>
        <pc:sldMkLst>
          <pc:docMk/>
          <pc:sldMk cId="2055751591" sldId="713"/>
        </pc:sldMkLst>
      </pc:sldChg>
      <pc:sldChg chg="del">
        <pc:chgData name="Patty Webster" userId="a13ac4df-e17c-45d5-a63d-f1ef6ca89b54" providerId="ADAL" clId="{7965FF03-D670-49BD-8D40-F27CBD1636DC}" dt="2020-12-09T09:20:25.875" v="36" actId="47"/>
        <pc:sldMkLst>
          <pc:docMk/>
          <pc:sldMk cId="513673391" sldId="752"/>
        </pc:sldMkLst>
      </pc:sldChg>
      <pc:sldChg chg="del">
        <pc:chgData name="Patty Webster" userId="a13ac4df-e17c-45d5-a63d-f1ef6ca89b54" providerId="ADAL" clId="{7965FF03-D670-49BD-8D40-F27CBD1636DC}" dt="2020-12-09T09:20:26.573" v="37" actId="47"/>
        <pc:sldMkLst>
          <pc:docMk/>
          <pc:sldMk cId="2202125239" sldId="753"/>
        </pc:sldMkLst>
      </pc:sldChg>
      <pc:sldChg chg="del">
        <pc:chgData name="Patty Webster" userId="a13ac4df-e17c-45d5-a63d-f1ef6ca89b54" providerId="ADAL" clId="{7965FF03-D670-49BD-8D40-F27CBD1636DC}" dt="2020-12-09T09:20:21.923" v="31" actId="47"/>
        <pc:sldMkLst>
          <pc:docMk/>
          <pc:sldMk cId="2349081953" sldId="754"/>
        </pc:sldMkLst>
      </pc:sldChg>
      <pc:sldChg chg="del">
        <pc:chgData name="Patty Webster" userId="a13ac4df-e17c-45d5-a63d-f1ef6ca89b54" providerId="ADAL" clId="{7965FF03-D670-49BD-8D40-F27CBD1636DC}" dt="2020-12-09T09:20:23.302" v="32" actId="47"/>
        <pc:sldMkLst>
          <pc:docMk/>
          <pc:sldMk cId="4044622157" sldId="755"/>
        </pc:sldMkLst>
      </pc:sldChg>
      <pc:sldChg chg="add">
        <pc:chgData name="Patty Webster" userId="a13ac4df-e17c-45d5-a63d-f1ef6ca89b54" providerId="ADAL" clId="{7965FF03-D670-49BD-8D40-F27CBD1636DC}" dt="2020-12-09T09:20:08.473" v="29"/>
        <pc:sldMkLst>
          <pc:docMk/>
          <pc:sldMk cId="1126120537" sldId="797"/>
        </pc:sldMkLst>
      </pc:sldChg>
      <pc:sldChg chg="modSp add del mod modNotes">
        <pc:chgData name="Patty Webster" userId="a13ac4df-e17c-45d5-a63d-f1ef6ca89b54" providerId="ADAL" clId="{7965FF03-D670-49BD-8D40-F27CBD1636DC}" dt="2020-12-09T09:20:04.111" v="28" actId="2696"/>
        <pc:sldMkLst>
          <pc:docMk/>
          <pc:sldMk cId="1419765871" sldId="797"/>
        </pc:sldMkLst>
        <pc:spChg chg="mod">
          <ac:chgData name="Patty Webster" userId="a13ac4df-e17c-45d5-a63d-f1ef6ca89b54" providerId="ADAL" clId="{7965FF03-D670-49BD-8D40-F27CBD1636DC}" dt="2020-12-09T09:19:50.544" v="22" actId="27636"/>
          <ac:spMkLst>
            <pc:docMk/>
            <pc:sldMk cId="1419765871" sldId="797"/>
            <ac:spMk id="2" creationId="{45CBEB58-4E70-4CAE-BAE5-8156CB28C32E}"/>
          </ac:spMkLst>
        </pc:spChg>
      </pc:sldChg>
      <pc:sldChg chg="del">
        <pc:chgData name="Patty Webster" userId="a13ac4df-e17c-45d5-a63d-f1ef6ca89b54" providerId="ADAL" clId="{7965FF03-D670-49BD-8D40-F27CBD1636DC}" dt="2020-12-09T09:20:23.853" v="33" actId="47"/>
        <pc:sldMkLst>
          <pc:docMk/>
          <pc:sldMk cId="1279462382" sldId="800"/>
        </pc:sldMkLst>
      </pc:sldChg>
      <pc:sldChg chg="del">
        <pc:chgData name="Patty Webster" userId="a13ac4df-e17c-45d5-a63d-f1ef6ca89b54" providerId="ADAL" clId="{7965FF03-D670-49BD-8D40-F27CBD1636DC}" dt="2020-12-09T09:20:24.437" v="34" actId="47"/>
        <pc:sldMkLst>
          <pc:docMk/>
          <pc:sldMk cId="4133376369" sldId="801"/>
        </pc:sldMkLst>
      </pc:sldChg>
      <pc:sldChg chg="del">
        <pc:chgData name="Patty Webster" userId="a13ac4df-e17c-45d5-a63d-f1ef6ca89b54" providerId="ADAL" clId="{7965FF03-D670-49BD-8D40-F27CBD1636DC}" dt="2020-12-09T09:20:25.424" v="35" actId="47"/>
        <pc:sldMkLst>
          <pc:docMk/>
          <pc:sldMk cId="4074232176" sldId="810"/>
        </pc:sldMkLst>
      </pc:sldChg>
      <pc:sldChg chg="del">
        <pc:chgData name="Patty Webster" userId="a13ac4df-e17c-45d5-a63d-f1ef6ca89b54" providerId="ADAL" clId="{7965FF03-D670-49BD-8D40-F27CBD1636DC}" dt="2020-12-09T09:20:28.032" v="38" actId="47"/>
        <pc:sldMkLst>
          <pc:docMk/>
          <pc:sldMk cId="299606135" sldId="814"/>
        </pc:sldMkLst>
      </pc:sldChg>
      <pc:sldChg chg="modNotesTx">
        <pc:chgData name="Patty Webster" userId="a13ac4df-e17c-45d5-a63d-f1ef6ca89b54" providerId="ADAL" clId="{7965FF03-D670-49BD-8D40-F27CBD1636DC}" dt="2020-12-09T10:30:39.189" v="1045" actId="20577"/>
        <pc:sldMkLst>
          <pc:docMk/>
          <pc:sldMk cId="2210704926" sldId="970"/>
        </pc:sldMkLst>
      </pc:sldChg>
      <pc:sldChg chg="addSp delSp modSp mod">
        <pc:chgData name="Patty Webster" userId="a13ac4df-e17c-45d5-a63d-f1ef6ca89b54" providerId="ADAL" clId="{7965FF03-D670-49BD-8D40-F27CBD1636DC}" dt="2020-12-09T09:40:14.703" v="216" actId="1076"/>
        <pc:sldMkLst>
          <pc:docMk/>
          <pc:sldMk cId="572405239" sldId="1012"/>
        </pc:sldMkLst>
        <pc:picChg chg="del">
          <ac:chgData name="Patty Webster" userId="a13ac4df-e17c-45d5-a63d-f1ef6ca89b54" providerId="ADAL" clId="{7965FF03-D670-49BD-8D40-F27CBD1636DC}" dt="2020-12-09T09:39:25.067" v="206" actId="478"/>
          <ac:picMkLst>
            <pc:docMk/>
            <pc:sldMk cId="572405239" sldId="1012"/>
            <ac:picMk id="2" creationId="{00000000-0000-0000-0000-000000000000}"/>
          </ac:picMkLst>
        </pc:picChg>
        <pc:picChg chg="add del mod">
          <ac:chgData name="Patty Webster" userId="a13ac4df-e17c-45d5-a63d-f1ef6ca89b54" providerId="ADAL" clId="{7965FF03-D670-49BD-8D40-F27CBD1636DC}" dt="2020-12-09T09:40:14.703" v="216" actId="1076"/>
          <ac:picMkLst>
            <pc:docMk/>
            <pc:sldMk cId="572405239" sldId="1012"/>
            <ac:picMk id="4" creationId="{31C593AE-3C5E-46E4-9EA2-28126981A912}"/>
          </ac:picMkLst>
        </pc:picChg>
        <pc:picChg chg="add mod">
          <ac:chgData name="Patty Webster" userId="a13ac4df-e17c-45d5-a63d-f1ef6ca89b54" providerId="ADAL" clId="{7965FF03-D670-49BD-8D40-F27CBD1636DC}" dt="2020-12-09T09:40:12.742" v="215" actId="1076"/>
          <ac:picMkLst>
            <pc:docMk/>
            <pc:sldMk cId="572405239" sldId="1012"/>
            <ac:picMk id="6" creationId="{D46CFC01-DE6E-4270-8A86-E08840C0EBDB}"/>
          </ac:picMkLst>
        </pc:picChg>
      </pc:sldChg>
      <pc:sldChg chg="addSp delSp modSp mod modClrScheme chgLayout">
        <pc:chgData name="Patty Webster" userId="a13ac4df-e17c-45d5-a63d-f1ef6ca89b54" providerId="ADAL" clId="{7965FF03-D670-49BD-8D40-F27CBD1636DC}" dt="2020-12-09T09:40:37.041" v="219" actId="20577"/>
        <pc:sldMkLst>
          <pc:docMk/>
          <pc:sldMk cId="1880953714" sldId="1013"/>
        </pc:sldMkLst>
        <pc:spChg chg="add del mod ord">
          <ac:chgData name="Patty Webster" userId="a13ac4df-e17c-45d5-a63d-f1ef6ca89b54" providerId="ADAL" clId="{7965FF03-D670-49BD-8D40-F27CBD1636DC}" dt="2020-12-09T09:21:13.543" v="41" actId="700"/>
          <ac:spMkLst>
            <pc:docMk/>
            <pc:sldMk cId="1880953714" sldId="1013"/>
            <ac:spMk id="2" creationId="{9E8148D9-2BC5-4269-95FD-3ED8C6037419}"/>
          </ac:spMkLst>
        </pc:spChg>
        <pc:spChg chg="add del mod ord">
          <ac:chgData name="Patty Webster" userId="a13ac4df-e17c-45d5-a63d-f1ef6ca89b54" providerId="ADAL" clId="{7965FF03-D670-49BD-8D40-F27CBD1636DC}" dt="2020-12-09T09:21:13.543" v="41" actId="700"/>
          <ac:spMkLst>
            <pc:docMk/>
            <pc:sldMk cId="1880953714" sldId="1013"/>
            <ac:spMk id="3" creationId="{D657CA2E-FCD0-454F-945E-3DFD129307C7}"/>
          </ac:spMkLst>
        </pc:spChg>
        <pc:spChg chg="add del mod ord">
          <ac:chgData name="Patty Webster" userId="a13ac4df-e17c-45d5-a63d-f1ef6ca89b54" providerId="ADAL" clId="{7965FF03-D670-49BD-8D40-F27CBD1636DC}" dt="2020-12-09T09:22:25.779" v="201" actId="478"/>
          <ac:spMkLst>
            <pc:docMk/>
            <pc:sldMk cId="1880953714" sldId="1013"/>
            <ac:spMk id="4" creationId="{E4B8D83C-8A82-41B5-AEC4-4A88574D8CC9}"/>
          </ac:spMkLst>
        </pc:spChg>
        <pc:spChg chg="add mod ord">
          <ac:chgData name="Patty Webster" userId="a13ac4df-e17c-45d5-a63d-f1ef6ca89b54" providerId="ADAL" clId="{7965FF03-D670-49BD-8D40-F27CBD1636DC}" dt="2020-12-09T09:40:37.041" v="219" actId="20577"/>
          <ac:spMkLst>
            <pc:docMk/>
            <pc:sldMk cId="1880953714" sldId="1013"/>
            <ac:spMk id="6" creationId="{92BB682A-8D99-411F-A84C-4C6DCA69E06C}"/>
          </ac:spMkLst>
        </pc:spChg>
        <pc:spChg chg="add del mod">
          <ac:chgData name="Patty Webster" userId="a13ac4df-e17c-45d5-a63d-f1ef6ca89b54" providerId="ADAL" clId="{7965FF03-D670-49BD-8D40-F27CBD1636DC}" dt="2020-12-09T09:22:27.600" v="203" actId="478"/>
          <ac:spMkLst>
            <pc:docMk/>
            <pc:sldMk cId="1880953714" sldId="1013"/>
            <ac:spMk id="8" creationId="{ECD0791B-01CE-4F0C-9768-794C95BC8C33}"/>
          </ac:spMkLst>
        </pc:spChg>
        <pc:picChg chg="del mod">
          <ac:chgData name="Patty Webster" userId="a13ac4df-e17c-45d5-a63d-f1ef6ca89b54" providerId="ADAL" clId="{7965FF03-D670-49BD-8D40-F27CBD1636DC}" dt="2020-12-09T09:21:55.967" v="186" actId="478"/>
          <ac:picMkLst>
            <pc:docMk/>
            <pc:sldMk cId="1880953714" sldId="1013"/>
            <ac:picMk id="5" creationId="{3CA35799-7367-4E61-96EF-B6265BDEC0C5}"/>
          </ac:picMkLst>
        </pc:picChg>
      </pc:sldChg>
      <pc:sldChg chg="addSp delSp modSp add del mod">
        <pc:chgData name="Patty Webster" userId="a13ac4df-e17c-45d5-a63d-f1ef6ca89b54" providerId="ADAL" clId="{7965FF03-D670-49BD-8D40-F27CBD1636DC}" dt="2020-12-09T09:48:18.088" v="254" actId="47"/>
        <pc:sldMkLst>
          <pc:docMk/>
          <pc:sldMk cId="2054273686" sldId="1016"/>
        </pc:sldMkLst>
        <pc:spChg chg="add del mod">
          <ac:chgData name="Patty Webster" userId="a13ac4df-e17c-45d5-a63d-f1ef6ca89b54" providerId="ADAL" clId="{7965FF03-D670-49BD-8D40-F27CBD1636DC}" dt="2020-12-09T09:45:14.367" v="239" actId="478"/>
          <ac:spMkLst>
            <pc:docMk/>
            <pc:sldMk cId="2054273686" sldId="1016"/>
            <ac:spMk id="3" creationId="{6545ABBB-13FE-4936-8EA9-97228A695FA7}"/>
          </ac:spMkLst>
        </pc:spChg>
        <pc:picChg chg="add del mod">
          <ac:chgData name="Patty Webster" userId="a13ac4df-e17c-45d5-a63d-f1ef6ca89b54" providerId="ADAL" clId="{7965FF03-D670-49BD-8D40-F27CBD1636DC}" dt="2020-12-09T09:45:13.796" v="237" actId="22"/>
          <ac:picMkLst>
            <pc:docMk/>
            <pc:sldMk cId="2054273686" sldId="1016"/>
            <ac:picMk id="6" creationId="{CC1290EA-706E-440A-9185-354B2481E282}"/>
          </ac:picMkLst>
        </pc:picChg>
        <pc:picChg chg="add del">
          <ac:chgData name="Patty Webster" userId="a13ac4df-e17c-45d5-a63d-f1ef6ca89b54" providerId="ADAL" clId="{7965FF03-D670-49BD-8D40-F27CBD1636DC}" dt="2020-12-09T09:45:14.367" v="239" actId="478"/>
          <ac:picMkLst>
            <pc:docMk/>
            <pc:sldMk cId="2054273686" sldId="1016"/>
            <ac:picMk id="10" creationId="{B4B0D59C-FCA8-422D-B78B-0F4F83D55C7E}"/>
          </ac:picMkLst>
        </pc:picChg>
      </pc:sldChg>
      <pc:sldChg chg="addSp delSp modSp mod">
        <pc:chgData name="Patty Webster" userId="a13ac4df-e17c-45d5-a63d-f1ef6ca89b54" providerId="ADAL" clId="{7965FF03-D670-49BD-8D40-F27CBD1636DC}" dt="2020-12-09T09:51:39.474" v="287" actId="14100"/>
        <pc:sldMkLst>
          <pc:docMk/>
          <pc:sldMk cId="3960081211" sldId="1017"/>
        </pc:sldMkLst>
        <pc:spChg chg="add del mod">
          <ac:chgData name="Patty Webster" userId="a13ac4df-e17c-45d5-a63d-f1ef6ca89b54" providerId="ADAL" clId="{7965FF03-D670-49BD-8D40-F27CBD1636DC}" dt="2020-12-09T09:51:32.137" v="285" actId="478"/>
          <ac:spMkLst>
            <pc:docMk/>
            <pc:sldMk cId="3960081211" sldId="1017"/>
            <ac:spMk id="3" creationId="{CB867A2E-D98B-4E18-8D3E-2C3A239EFA12}"/>
          </ac:spMkLst>
        </pc:spChg>
        <pc:picChg chg="add mod">
          <ac:chgData name="Patty Webster" userId="a13ac4df-e17c-45d5-a63d-f1ef6ca89b54" providerId="ADAL" clId="{7965FF03-D670-49BD-8D40-F27CBD1636DC}" dt="2020-12-09T09:51:39.474" v="287" actId="14100"/>
          <ac:picMkLst>
            <pc:docMk/>
            <pc:sldMk cId="3960081211" sldId="1017"/>
            <ac:picMk id="6" creationId="{C0089B90-27C0-4441-A819-7F4E76265AEE}"/>
          </ac:picMkLst>
        </pc:picChg>
        <pc:picChg chg="del">
          <ac:chgData name="Patty Webster" userId="a13ac4df-e17c-45d5-a63d-f1ef6ca89b54" providerId="ADAL" clId="{7965FF03-D670-49BD-8D40-F27CBD1636DC}" dt="2020-12-09T09:51:28.748" v="283" actId="478"/>
          <ac:picMkLst>
            <pc:docMk/>
            <pc:sldMk cId="3960081211" sldId="1017"/>
            <ac:picMk id="11" creationId="{08E0DC59-0AAF-47D9-9FC3-2A1E10FAAB4E}"/>
          </ac:picMkLst>
        </pc:picChg>
      </pc:sldChg>
      <pc:sldChg chg="addSp delSp modSp mod modNotesTx">
        <pc:chgData name="Patty Webster" userId="a13ac4df-e17c-45d5-a63d-f1ef6ca89b54" providerId="ADAL" clId="{7965FF03-D670-49BD-8D40-F27CBD1636DC}" dt="2020-12-09T10:29:50.097" v="946" actId="6549"/>
        <pc:sldMkLst>
          <pc:docMk/>
          <pc:sldMk cId="200795427" sldId="1018"/>
        </pc:sldMkLst>
        <pc:spChg chg="add del mod">
          <ac:chgData name="Patty Webster" userId="a13ac4df-e17c-45d5-a63d-f1ef6ca89b54" providerId="ADAL" clId="{7965FF03-D670-49BD-8D40-F27CBD1636DC}" dt="2020-12-09T09:52:46.259" v="289" actId="478"/>
          <ac:spMkLst>
            <pc:docMk/>
            <pc:sldMk cId="200795427" sldId="1018"/>
            <ac:spMk id="3" creationId="{BB4B9522-25D1-410D-921B-59EA416DE8BE}"/>
          </ac:spMkLst>
        </pc:spChg>
        <pc:picChg chg="add mod">
          <ac:chgData name="Patty Webster" userId="a13ac4df-e17c-45d5-a63d-f1ef6ca89b54" providerId="ADAL" clId="{7965FF03-D670-49BD-8D40-F27CBD1636DC}" dt="2020-12-09T09:57:32.865" v="358" actId="1076"/>
          <ac:picMkLst>
            <pc:docMk/>
            <pc:sldMk cId="200795427" sldId="1018"/>
            <ac:picMk id="5" creationId="{7C8CF994-D409-41DF-B67B-8BF3B24AE7DB}"/>
          </ac:picMkLst>
        </pc:picChg>
        <pc:picChg chg="del">
          <ac:chgData name="Patty Webster" userId="a13ac4df-e17c-45d5-a63d-f1ef6ca89b54" providerId="ADAL" clId="{7965FF03-D670-49BD-8D40-F27CBD1636DC}" dt="2020-12-09T09:52:44.097" v="288" actId="478"/>
          <ac:picMkLst>
            <pc:docMk/>
            <pc:sldMk cId="200795427" sldId="1018"/>
            <ac:picMk id="8" creationId="{A2553E4E-8B01-4815-9661-C53B9C85D423}"/>
          </ac:picMkLst>
        </pc:picChg>
      </pc:sldChg>
      <pc:sldChg chg="addSp delSp modSp mod">
        <pc:chgData name="Patty Webster" userId="a13ac4df-e17c-45d5-a63d-f1ef6ca89b54" providerId="ADAL" clId="{7965FF03-D670-49BD-8D40-F27CBD1636DC}" dt="2020-12-09T09:57:24.962" v="357" actId="1037"/>
        <pc:sldMkLst>
          <pc:docMk/>
          <pc:sldMk cId="92280427" sldId="1019"/>
        </pc:sldMkLst>
        <pc:picChg chg="del">
          <ac:chgData name="Patty Webster" userId="a13ac4df-e17c-45d5-a63d-f1ef6ca89b54" providerId="ADAL" clId="{7965FF03-D670-49BD-8D40-F27CBD1636DC}" dt="2020-12-09T09:54:18.685" v="298" actId="478"/>
          <ac:picMkLst>
            <pc:docMk/>
            <pc:sldMk cId="92280427" sldId="1019"/>
            <ac:picMk id="3" creationId="{F07ECE71-0AA8-4D97-8CCF-EF6548F85197}"/>
          </ac:picMkLst>
        </pc:picChg>
        <pc:picChg chg="del">
          <ac:chgData name="Patty Webster" userId="a13ac4df-e17c-45d5-a63d-f1ef6ca89b54" providerId="ADAL" clId="{7965FF03-D670-49BD-8D40-F27CBD1636DC}" dt="2020-12-09T09:54:16.962" v="295" actId="478"/>
          <ac:picMkLst>
            <pc:docMk/>
            <pc:sldMk cId="92280427" sldId="1019"/>
            <ac:picMk id="4" creationId="{1C5913E8-B330-4307-92BD-E5270A6D8260}"/>
          </ac:picMkLst>
        </pc:picChg>
        <pc:picChg chg="add mod">
          <ac:chgData name="Patty Webster" userId="a13ac4df-e17c-45d5-a63d-f1ef6ca89b54" providerId="ADAL" clId="{7965FF03-D670-49BD-8D40-F27CBD1636DC}" dt="2020-12-09T09:57:00.907" v="332" actId="1076"/>
          <ac:picMkLst>
            <pc:docMk/>
            <pc:sldMk cId="92280427" sldId="1019"/>
            <ac:picMk id="5" creationId="{4EE9DA52-566C-4195-8458-5074D52A2B73}"/>
          </ac:picMkLst>
        </pc:picChg>
        <pc:picChg chg="del mod">
          <ac:chgData name="Patty Webster" userId="a13ac4df-e17c-45d5-a63d-f1ef6ca89b54" providerId="ADAL" clId="{7965FF03-D670-49BD-8D40-F27CBD1636DC}" dt="2020-12-09T09:54:17.968" v="297" actId="478"/>
          <ac:picMkLst>
            <pc:docMk/>
            <pc:sldMk cId="92280427" sldId="1019"/>
            <ac:picMk id="6" creationId="{34EFE99E-6AD6-4FF9-88D7-9FBC1374EABA}"/>
          </ac:picMkLst>
        </pc:picChg>
        <pc:picChg chg="del">
          <ac:chgData name="Patty Webster" userId="a13ac4df-e17c-45d5-a63d-f1ef6ca89b54" providerId="ADAL" clId="{7965FF03-D670-49BD-8D40-F27CBD1636DC}" dt="2020-12-09T09:54:19.490" v="299" actId="478"/>
          <ac:picMkLst>
            <pc:docMk/>
            <pc:sldMk cId="92280427" sldId="1019"/>
            <ac:picMk id="7" creationId="{D11895F9-4A01-4E16-9A4B-3D69AC9519E6}"/>
          </ac:picMkLst>
        </pc:picChg>
        <pc:picChg chg="add mod">
          <ac:chgData name="Patty Webster" userId="a13ac4df-e17c-45d5-a63d-f1ef6ca89b54" providerId="ADAL" clId="{7965FF03-D670-49BD-8D40-F27CBD1636DC}" dt="2020-12-09T09:57:15.429" v="351" actId="1037"/>
          <ac:picMkLst>
            <pc:docMk/>
            <pc:sldMk cId="92280427" sldId="1019"/>
            <ac:picMk id="10" creationId="{E14D305D-B906-4314-862B-1953C840B955}"/>
          </ac:picMkLst>
        </pc:picChg>
        <pc:picChg chg="add mod">
          <ac:chgData name="Patty Webster" userId="a13ac4df-e17c-45d5-a63d-f1ef6ca89b54" providerId="ADAL" clId="{7965FF03-D670-49BD-8D40-F27CBD1636DC}" dt="2020-12-09T09:57:18.281" v="352" actId="1076"/>
          <ac:picMkLst>
            <pc:docMk/>
            <pc:sldMk cId="92280427" sldId="1019"/>
            <ac:picMk id="12" creationId="{0C791A0D-D532-4F0F-93B5-238287040C87}"/>
          </ac:picMkLst>
        </pc:picChg>
        <pc:picChg chg="add mod">
          <ac:chgData name="Patty Webster" userId="a13ac4df-e17c-45d5-a63d-f1ef6ca89b54" providerId="ADAL" clId="{7965FF03-D670-49BD-8D40-F27CBD1636DC}" dt="2020-12-09T09:57:21.106" v="353" actId="1037"/>
          <ac:picMkLst>
            <pc:docMk/>
            <pc:sldMk cId="92280427" sldId="1019"/>
            <ac:picMk id="14" creationId="{D2969646-34C7-4C29-8827-1A12133AAD18}"/>
          </ac:picMkLst>
        </pc:picChg>
        <pc:picChg chg="add mod">
          <ac:chgData name="Patty Webster" userId="a13ac4df-e17c-45d5-a63d-f1ef6ca89b54" providerId="ADAL" clId="{7965FF03-D670-49BD-8D40-F27CBD1636DC}" dt="2020-12-09T09:57:24.962" v="357" actId="1037"/>
          <ac:picMkLst>
            <pc:docMk/>
            <pc:sldMk cId="92280427" sldId="1019"/>
            <ac:picMk id="16" creationId="{344F678C-BFA7-443A-B9C3-E8AC2169B31B}"/>
          </ac:picMkLst>
        </pc:picChg>
        <pc:picChg chg="del">
          <ac:chgData name="Patty Webster" userId="a13ac4df-e17c-45d5-a63d-f1ef6ca89b54" providerId="ADAL" clId="{7965FF03-D670-49BD-8D40-F27CBD1636DC}" dt="2020-12-09T09:54:06.115" v="292" actId="478"/>
          <ac:picMkLst>
            <pc:docMk/>
            <pc:sldMk cId="92280427" sldId="1019"/>
            <ac:picMk id="21505" creationId="{CA55B9DD-A3CE-4B6E-93FB-5425951E4794}"/>
          </ac:picMkLst>
        </pc:picChg>
      </pc:sldChg>
      <pc:sldChg chg="addSp delSp modSp del mod ord modNotesTx">
        <pc:chgData name="Patty Webster" userId="a13ac4df-e17c-45d5-a63d-f1ef6ca89b54" providerId="ADAL" clId="{7965FF03-D670-49BD-8D40-F27CBD1636DC}" dt="2020-12-09T10:22:45.182" v="651" actId="47"/>
        <pc:sldMkLst>
          <pc:docMk/>
          <pc:sldMk cId="274025252" sldId="1020"/>
        </pc:sldMkLst>
        <pc:spChg chg="add del mod">
          <ac:chgData name="Patty Webster" userId="a13ac4df-e17c-45d5-a63d-f1ef6ca89b54" providerId="ADAL" clId="{7965FF03-D670-49BD-8D40-F27CBD1636DC}" dt="2020-12-09T09:59:47.516" v="383" actId="478"/>
          <ac:spMkLst>
            <pc:docMk/>
            <pc:sldMk cId="274025252" sldId="1020"/>
            <ac:spMk id="4" creationId="{BBF46920-54A5-4513-9F6A-43886C27FA1A}"/>
          </ac:spMkLst>
        </pc:spChg>
        <pc:spChg chg="del mod">
          <ac:chgData name="Patty Webster" userId="a13ac4df-e17c-45d5-a63d-f1ef6ca89b54" providerId="ADAL" clId="{7965FF03-D670-49BD-8D40-F27CBD1636DC}" dt="2020-12-09T09:56:44.724" v="321" actId="478"/>
          <ac:spMkLst>
            <pc:docMk/>
            <pc:sldMk cId="274025252" sldId="1020"/>
            <ac:spMk id="27" creationId="{84FCF26E-4F8D-40E2-8B23-142BBEE6B80A}"/>
          </ac:spMkLst>
        </pc:spChg>
        <pc:picChg chg="del mod">
          <ac:chgData name="Patty Webster" userId="a13ac4df-e17c-45d5-a63d-f1ef6ca89b54" providerId="ADAL" clId="{7965FF03-D670-49BD-8D40-F27CBD1636DC}" dt="2020-12-09T09:56:49.122" v="323" actId="478"/>
          <ac:picMkLst>
            <pc:docMk/>
            <pc:sldMk cId="274025252" sldId="1020"/>
            <ac:picMk id="3" creationId="{064121AB-A483-49AF-B5E7-3DC92B43053D}"/>
          </ac:picMkLst>
        </pc:picChg>
        <pc:picChg chg="del">
          <ac:chgData name="Patty Webster" userId="a13ac4df-e17c-45d5-a63d-f1ef6ca89b54" providerId="ADAL" clId="{7965FF03-D670-49BD-8D40-F27CBD1636DC}" dt="2020-12-09T09:56:50.225" v="324" actId="478"/>
          <ac:picMkLst>
            <pc:docMk/>
            <pc:sldMk cId="274025252" sldId="1020"/>
            <ac:picMk id="5" creationId="{16D18BD4-86F2-4A1C-A77A-30D065A93F97}"/>
          </ac:picMkLst>
        </pc:picChg>
        <pc:picChg chg="del mod">
          <ac:chgData name="Patty Webster" userId="a13ac4df-e17c-45d5-a63d-f1ef6ca89b54" providerId="ADAL" clId="{7965FF03-D670-49BD-8D40-F27CBD1636DC}" dt="2020-12-09T09:56:50.920" v="326" actId="478"/>
          <ac:picMkLst>
            <pc:docMk/>
            <pc:sldMk cId="274025252" sldId="1020"/>
            <ac:picMk id="7" creationId="{8C94C1C1-0417-4230-AC82-1CCC0537EFC0}"/>
          </ac:picMkLst>
        </pc:picChg>
        <pc:picChg chg="add del mod">
          <ac:chgData name="Patty Webster" userId="a13ac4df-e17c-45d5-a63d-f1ef6ca89b54" providerId="ADAL" clId="{7965FF03-D670-49BD-8D40-F27CBD1636DC}" dt="2020-12-09T10:04:44.237" v="425" actId="21"/>
          <ac:picMkLst>
            <pc:docMk/>
            <pc:sldMk cId="274025252" sldId="1020"/>
            <ac:picMk id="8" creationId="{E184C9F8-F5D4-41C6-802E-01F7C989B00B}"/>
          </ac:picMkLst>
        </pc:picChg>
        <pc:picChg chg="del">
          <ac:chgData name="Patty Webster" userId="a13ac4df-e17c-45d5-a63d-f1ef6ca89b54" providerId="ADAL" clId="{7965FF03-D670-49BD-8D40-F27CBD1636DC}" dt="2020-12-09T09:56:51.513" v="327" actId="478"/>
          <ac:picMkLst>
            <pc:docMk/>
            <pc:sldMk cId="274025252" sldId="1020"/>
            <ac:picMk id="9" creationId="{192D4A86-588A-4B51-9329-ADAE191D7A49}"/>
          </ac:picMkLst>
        </pc:picChg>
        <pc:picChg chg="del">
          <ac:chgData name="Patty Webster" userId="a13ac4df-e17c-45d5-a63d-f1ef6ca89b54" providerId="ADAL" clId="{7965FF03-D670-49BD-8D40-F27CBD1636DC}" dt="2020-12-09T09:56:52.247" v="328" actId="478"/>
          <ac:picMkLst>
            <pc:docMk/>
            <pc:sldMk cId="274025252" sldId="1020"/>
            <ac:picMk id="11" creationId="{74FBF67C-5520-4785-A3CC-BCF93A7374C1}"/>
          </ac:picMkLst>
        </pc:picChg>
        <pc:picChg chg="add mod ord">
          <ac:chgData name="Patty Webster" userId="a13ac4df-e17c-45d5-a63d-f1ef6ca89b54" providerId="ADAL" clId="{7965FF03-D670-49BD-8D40-F27CBD1636DC}" dt="2020-12-09T10:05:02.184" v="431" actId="1076"/>
          <ac:picMkLst>
            <pc:docMk/>
            <pc:sldMk cId="274025252" sldId="1020"/>
            <ac:picMk id="12" creationId="{C1742C27-FDD2-452F-AB7A-965E0AAABF00}"/>
          </ac:picMkLst>
        </pc:picChg>
        <pc:picChg chg="del">
          <ac:chgData name="Patty Webster" userId="a13ac4df-e17c-45d5-a63d-f1ef6ca89b54" providerId="ADAL" clId="{7965FF03-D670-49BD-8D40-F27CBD1636DC}" dt="2020-12-09T09:56:52.806" v="329" actId="478"/>
          <ac:picMkLst>
            <pc:docMk/>
            <pc:sldMk cId="274025252" sldId="1020"/>
            <ac:picMk id="13" creationId="{5250F932-F4DA-4F4D-9434-F27FF80232D0}"/>
          </ac:picMkLst>
        </pc:picChg>
        <pc:picChg chg="del">
          <ac:chgData name="Patty Webster" userId="a13ac4df-e17c-45d5-a63d-f1ef6ca89b54" providerId="ADAL" clId="{7965FF03-D670-49BD-8D40-F27CBD1636DC}" dt="2020-12-09T09:56:53.620" v="330" actId="478"/>
          <ac:picMkLst>
            <pc:docMk/>
            <pc:sldMk cId="274025252" sldId="1020"/>
            <ac:picMk id="15" creationId="{58590FF7-0196-46F7-8D65-C3336C6BB609}"/>
          </ac:picMkLst>
        </pc:picChg>
        <pc:picChg chg="add del mod ord">
          <ac:chgData name="Patty Webster" userId="a13ac4df-e17c-45d5-a63d-f1ef6ca89b54" providerId="ADAL" clId="{7965FF03-D670-49BD-8D40-F27CBD1636DC}" dt="2020-12-09T10:05:19.466" v="433" actId="478"/>
          <ac:picMkLst>
            <pc:docMk/>
            <pc:sldMk cId="274025252" sldId="1020"/>
            <ac:picMk id="16" creationId="{62E80F01-89D1-4550-B95C-FF60CF82C641}"/>
          </ac:picMkLst>
        </pc:picChg>
        <pc:picChg chg="add del mod">
          <ac:chgData name="Patty Webster" userId="a13ac4df-e17c-45d5-a63d-f1ef6ca89b54" providerId="ADAL" clId="{7965FF03-D670-49BD-8D40-F27CBD1636DC}" dt="2020-12-09T10:09:52.683" v="642" actId="21"/>
          <ac:picMkLst>
            <pc:docMk/>
            <pc:sldMk cId="274025252" sldId="1020"/>
            <ac:picMk id="18" creationId="{07C65638-4444-4201-B055-AA8B5F08473C}"/>
          </ac:picMkLst>
        </pc:picChg>
      </pc:sldChg>
      <pc:sldChg chg="del">
        <pc:chgData name="Patty Webster" userId="a13ac4df-e17c-45d5-a63d-f1ef6ca89b54" providerId="ADAL" clId="{7965FF03-D670-49BD-8D40-F27CBD1636DC}" dt="2020-12-09T10:05:42.322" v="437" actId="47"/>
        <pc:sldMkLst>
          <pc:docMk/>
          <pc:sldMk cId="1185215495" sldId="1021"/>
        </pc:sldMkLst>
      </pc:sldChg>
      <pc:sldChg chg="del">
        <pc:chgData name="Patty Webster" userId="a13ac4df-e17c-45d5-a63d-f1ef6ca89b54" providerId="ADAL" clId="{7965FF03-D670-49BD-8D40-F27CBD1636DC}" dt="2020-12-09T10:05:44.487" v="438" actId="47"/>
        <pc:sldMkLst>
          <pc:docMk/>
          <pc:sldMk cId="1541235038" sldId="1022"/>
        </pc:sldMkLst>
      </pc:sldChg>
      <pc:sldChg chg="addSp delSp modSp mod">
        <pc:chgData name="Patty Webster" userId="a13ac4df-e17c-45d5-a63d-f1ef6ca89b54" providerId="ADAL" clId="{7965FF03-D670-49BD-8D40-F27CBD1636DC}" dt="2020-12-09T09:18:45.926" v="20" actId="1076"/>
        <pc:sldMkLst>
          <pc:docMk/>
          <pc:sldMk cId="481401303" sldId="1026"/>
        </pc:sldMkLst>
        <pc:picChg chg="add mod">
          <ac:chgData name="Patty Webster" userId="a13ac4df-e17c-45d5-a63d-f1ef6ca89b54" providerId="ADAL" clId="{7965FF03-D670-49BD-8D40-F27CBD1636DC}" dt="2020-12-09T09:18:45.926" v="20" actId="1076"/>
          <ac:picMkLst>
            <pc:docMk/>
            <pc:sldMk cId="481401303" sldId="1026"/>
            <ac:picMk id="5" creationId="{0C92286C-F25F-4E08-8CEB-3EF315891387}"/>
          </ac:picMkLst>
        </pc:picChg>
        <pc:picChg chg="del">
          <ac:chgData name="Patty Webster" userId="a13ac4df-e17c-45d5-a63d-f1ef6ca89b54" providerId="ADAL" clId="{7965FF03-D670-49BD-8D40-F27CBD1636DC}" dt="2020-12-09T09:18:37.620" v="16" actId="478"/>
          <ac:picMkLst>
            <pc:docMk/>
            <pc:sldMk cId="481401303" sldId="1026"/>
            <ac:picMk id="6" creationId="{00000000-0000-0000-0000-000000000000}"/>
          </ac:picMkLst>
        </pc:picChg>
      </pc:sldChg>
      <pc:sldChg chg="del">
        <pc:chgData name="Patty Webster" userId="a13ac4df-e17c-45d5-a63d-f1ef6ca89b54" providerId="ADAL" clId="{7965FF03-D670-49BD-8D40-F27CBD1636DC}" dt="2020-12-09T09:20:11.570" v="30" actId="47"/>
        <pc:sldMkLst>
          <pc:docMk/>
          <pc:sldMk cId="626730912" sldId="1027"/>
        </pc:sldMkLst>
      </pc:sldChg>
      <pc:sldChg chg="ord">
        <pc:chgData name="Patty Webster" userId="a13ac4df-e17c-45d5-a63d-f1ef6ca89b54" providerId="ADAL" clId="{7965FF03-D670-49BD-8D40-F27CBD1636DC}" dt="2020-12-09T10:02:49.205" v="424"/>
        <pc:sldMkLst>
          <pc:docMk/>
          <pc:sldMk cId="2117041977" sldId="1039"/>
        </pc:sldMkLst>
      </pc:sldChg>
      <pc:sldChg chg="addSp delSp modSp mod ord modNotesTx">
        <pc:chgData name="Patty Webster" userId="a13ac4df-e17c-45d5-a63d-f1ef6ca89b54" providerId="ADAL" clId="{7965FF03-D670-49BD-8D40-F27CBD1636DC}" dt="2020-12-09T10:09:32.703" v="638"/>
        <pc:sldMkLst>
          <pc:docMk/>
          <pc:sldMk cId="2489234804" sldId="1040"/>
        </pc:sldMkLst>
        <pc:spChg chg="add del mod">
          <ac:chgData name="Patty Webster" userId="a13ac4df-e17c-45d5-a63d-f1ef6ca89b54" providerId="ADAL" clId="{7965FF03-D670-49BD-8D40-F27CBD1636DC}" dt="2020-12-09T09:41:55.243" v="227" actId="478"/>
          <ac:spMkLst>
            <pc:docMk/>
            <pc:sldMk cId="2489234804" sldId="1040"/>
            <ac:spMk id="3" creationId="{0A9AEB27-C6DE-4B45-9E06-DE581B123483}"/>
          </ac:spMkLst>
        </pc:spChg>
        <pc:spChg chg="add del mod">
          <ac:chgData name="Patty Webster" userId="a13ac4df-e17c-45d5-a63d-f1ef6ca89b54" providerId="ADAL" clId="{7965FF03-D670-49BD-8D40-F27CBD1636DC}" dt="2020-12-09T09:48:17.275" v="253" actId="478"/>
          <ac:spMkLst>
            <pc:docMk/>
            <pc:sldMk cId="2489234804" sldId="1040"/>
            <ac:spMk id="8" creationId="{4FEA8D0C-102E-49E8-A04D-38619287A9F7}"/>
          </ac:spMkLst>
        </pc:spChg>
        <pc:picChg chg="add del mod">
          <ac:chgData name="Patty Webster" userId="a13ac4df-e17c-45d5-a63d-f1ef6ca89b54" providerId="ADAL" clId="{7965FF03-D670-49BD-8D40-F27CBD1636DC}" dt="2020-12-09T09:41:54.737" v="226" actId="931"/>
          <ac:picMkLst>
            <pc:docMk/>
            <pc:sldMk cId="2489234804" sldId="1040"/>
            <ac:picMk id="6" creationId="{DB86D071-66D9-4052-9D34-710E5B2DEC88}"/>
          </ac:picMkLst>
        </pc:picChg>
        <pc:picChg chg="add del">
          <ac:chgData name="Patty Webster" userId="a13ac4df-e17c-45d5-a63d-f1ef6ca89b54" providerId="ADAL" clId="{7965FF03-D670-49BD-8D40-F27CBD1636DC}" dt="2020-12-09T09:48:16.753" v="252" actId="478"/>
          <ac:picMkLst>
            <pc:docMk/>
            <pc:sldMk cId="2489234804" sldId="1040"/>
            <ac:picMk id="9" creationId="{183982E6-B440-F946-B004-A874C6B8001C}"/>
          </ac:picMkLst>
        </pc:picChg>
        <pc:picChg chg="add del mod">
          <ac:chgData name="Patty Webster" userId="a13ac4df-e17c-45d5-a63d-f1ef6ca89b54" providerId="ADAL" clId="{7965FF03-D670-49BD-8D40-F27CBD1636DC}" dt="2020-12-09T09:45:15.067" v="241" actId="931"/>
          <ac:picMkLst>
            <pc:docMk/>
            <pc:sldMk cId="2489234804" sldId="1040"/>
            <ac:picMk id="11" creationId="{092DA0F1-C205-46F2-8D49-FC32ACF39201}"/>
          </ac:picMkLst>
        </pc:picChg>
        <pc:picChg chg="add mod">
          <ac:chgData name="Patty Webster" userId="a13ac4df-e17c-45d5-a63d-f1ef6ca89b54" providerId="ADAL" clId="{7965FF03-D670-49BD-8D40-F27CBD1636DC}" dt="2020-12-09T09:48:32.068" v="258" actId="27614"/>
          <ac:picMkLst>
            <pc:docMk/>
            <pc:sldMk cId="2489234804" sldId="1040"/>
            <ac:picMk id="13" creationId="{EA8DA289-8E1E-45D3-BE9F-292BA88CD509}"/>
          </ac:picMkLst>
        </pc:picChg>
      </pc:sldChg>
      <pc:sldChg chg="addSp delSp modSp mod">
        <pc:chgData name="Patty Webster" userId="a13ac4df-e17c-45d5-a63d-f1ef6ca89b54" providerId="ADAL" clId="{7965FF03-D670-49BD-8D40-F27CBD1636DC}" dt="2020-12-09T10:24:51.306" v="690" actId="20577"/>
        <pc:sldMkLst>
          <pc:docMk/>
          <pc:sldMk cId="1163814977" sldId="1042"/>
        </pc:sldMkLst>
        <pc:spChg chg="mod">
          <ac:chgData name="Patty Webster" userId="a13ac4df-e17c-45d5-a63d-f1ef6ca89b54" providerId="ADAL" clId="{7965FF03-D670-49BD-8D40-F27CBD1636DC}" dt="2020-12-09T10:24:51.306" v="690" actId="20577"/>
          <ac:spMkLst>
            <pc:docMk/>
            <pc:sldMk cId="1163814977" sldId="1042"/>
            <ac:spMk id="6" creationId="{D5795438-D5D7-AB49-9EB8-D9266DF5F1E2}"/>
          </ac:spMkLst>
        </pc:spChg>
        <pc:spChg chg="mod">
          <ac:chgData name="Patty Webster" userId="a13ac4df-e17c-45d5-a63d-f1ef6ca89b54" providerId="ADAL" clId="{7965FF03-D670-49BD-8D40-F27CBD1636DC}" dt="2020-12-09T10:24:06.720" v="683" actId="1076"/>
          <ac:spMkLst>
            <pc:docMk/>
            <pc:sldMk cId="1163814977" sldId="1042"/>
            <ac:spMk id="7" creationId="{6983D31A-9599-264C-BBA7-4938A5F58D2A}"/>
          </ac:spMkLst>
        </pc:spChg>
        <pc:spChg chg="add del mod">
          <ac:chgData name="Patty Webster" userId="a13ac4df-e17c-45d5-a63d-f1ef6ca89b54" providerId="ADAL" clId="{7965FF03-D670-49BD-8D40-F27CBD1636DC}" dt="2020-12-09T10:23:55.129" v="680" actId="478"/>
          <ac:spMkLst>
            <pc:docMk/>
            <pc:sldMk cId="1163814977" sldId="1042"/>
            <ac:spMk id="8" creationId="{719BE0E5-9D1F-44CF-BD83-210A28A86F5B}"/>
          </ac:spMkLst>
        </pc:spChg>
        <pc:spChg chg="add del mod">
          <ac:chgData name="Patty Webster" userId="a13ac4df-e17c-45d5-a63d-f1ef6ca89b54" providerId="ADAL" clId="{7965FF03-D670-49BD-8D40-F27CBD1636DC}" dt="2020-12-09T10:23:59.737" v="681" actId="478"/>
          <ac:spMkLst>
            <pc:docMk/>
            <pc:sldMk cId="1163814977" sldId="1042"/>
            <ac:spMk id="12" creationId="{A75476D5-FA2B-43AE-AAE1-F79F6E1BC4C2}"/>
          </ac:spMkLst>
        </pc:spChg>
        <pc:picChg chg="del">
          <ac:chgData name="Patty Webster" userId="a13ac4df-e17c-45d5-a63d-f1ef6ca89b54" providerId="ADAL" clId="{7965FF03-D670-49BD-8D40-F27CBD1636DC}" dt="2020-12-09T10:23:39.977" v="663" actId="478"/>
          <ac:picMkLst>
            <pc:docMk/>
            <pc:sldMk cId="1163814977" sldId="1042"/>
            <ac:picMk id="5" creationId="{3424457C-794C-824D-A644-E5ABFE8C1945}"/>
          </ac:picMkLst>
        </pc:picChg>
        <pc:picChg chg="add mod">
          <ac:chgData name="Patty Webster" userId="a13ac4df-e17c-45d5-a63d-f1ef6ca89b54" providerId="ADAL" clId="{7965FF03-D670-49BD-8D40-F27CBD1636DC}" dt="2020-12-09T10:24:16.651" v="686" actId="1076"/>
          <ac:picMkLst>
            <pc:docMk/>
            <pc:sldMk cId="1163814977" sldId="1042"/>
            <ac:picMk id="10" creationId="{06DD7086-1626-4554-8A28-64DFCE862176}"/>
          </ac:picMkLst>
        </pc:picChg>
      </pc:sldChg>
      <pc:sldChg chg="modNotesTx">
        <pc:chgData name="Patty Webster" userId="a13ac4df-e17c-45d5-a63d-f1ef6ca89b54" providerId="ADAL" clId="{7965FF03-D670-49BD-8D40-F27CBD1636DC}" dt="2020-12-09T10:08:29.103" v="492" actId="20577"/>
        <pc:sldMkLst>
          <pc:docMk/>
          <pc:sldMk cId="674794827" sldId="1043"/>
        </pc:sldMkLst>
      </pc:sldChg>
      <pc:sldChg chg="modSp mod modNotesTx">
        <pc:chgData name="Patty Webster" userId="a13ac4df-e17c-45d5-a63d-f1ef6ca89b54" providerId="ADAL" clId="{7965FF03-D670-49BD-8D40-F27CBD1636DC}" dt="2020-12-09T10:29:20.844" v="944" actId="20577"/>
        <pc:sldMkLst>
          <pc:docMk/>
          <pc:sldMk cId="970099105" sldId="1053"/>
        </pc:sldMkLst>
        <pc:spChg chg="mod">
          <ac:chgData name="Patty Webster" userId="a13ac4df-e17c-45d5-a63d-f1ef6ca89b54" providerId="ADAL" clId="{7965FF03-D670-49BD-8D40-F27CBD1636DC}" dt="2020-12-09T09:18:08.192" v="14" actId="1076"/>
          <ac:spMkLst>
            <pc:docMk/>
            <pc:sldMk cId="970099105" sldId="1053"/>
            <ac:spMk id="8" creationId="{86F455FD-2438-414C-9614-AB4A27141D1E}"/>
          </ac:spMkLst>
        </pc:spChg>
      </pc:sldChg>
      <pc:sldChg chg="modSp add mod">
        <pc:chgData name="Patty Webster" userId="a13ac4df-e17c-45d5-a63d-f1ef6ca89b54" providerId="ADAL" clId="{7965FF03-D670-49BD-8D40-F27CBD1636DC}" dt="2020-12-09T10:27:57.112" v="744" actId="6549"/>
        <pc:sldMkLst>
          <pc:docMk/>
          <pc:sldMk cId="112944050" sldId="1094"/>
        </pc:sldMkLst>
        <pc:spChg chg="mod">
          <ac:chgData name="Patty Webster" userId="a13ac4df-e17c-45d5-a63d-f1ef6ca89b54" providerId="ADAL" clId="{7965FF03-D670-49BD-8D40-F27CBD1636DC}" dt="2020-12-09T10:27:29.327" v="737" actId="20577"/>
          <ac:spMkLst>
            <pc:docMk/>
            <pc:sldMk cId="112944050" sldId="1094"/>
            <ac:spMk id="2" creationId="{7EBD178E-BC26-44B5-A792-4DA6EEC5B2FE}"/>
          </ac:spMkLst>
        </pc:spChg>
        <pc:spChg chg="mod">
          <ac:chgData name="Patty Webster" userId="a13ac4df-e17c-45d5-a63d-f1ef6ca89b54" providerId="ADAL" clId="{7965FF03-D670-49BD-8D40-F27CBD1636DC}" dt="2020-12-09T10:27:57.112" v="744" actId="6549"/>
          <ac:spMkLst>
            <pc:docMk/>
            <pc:sldMk cId="112944050" sldId="1094"/>
            <ac:spMk id="3" creationId="{E92FE030-5A9D-43BD-8E8E-7D16936673CB}"/>
          </ac:spMkLst>
        </pc:spChg>
        <pc:picChg chg="mod">
          <ac:chgData name="Patty Webster" userId="a13ac4df-e17c-45d5-a63d-f1ef6ca89b54" providerId="ADAL" clId="{7965FF03-D670-49BD-8D40-F27CBD1636DC}" dt="2020-12-09T10:27:50.634" v="743" actId="1076"/>
          <ac:picMkLst>
            <pc:docMk/>
            <pc:sldMk cId="112944050" sldId="1094"/>
            <ac:picMk id="5" creationId="{6B111D97-23B2-44A1-8435-86B537DEC15B}"/>
          </ac:picMkLst>
        </pc:picChg>
        <pc:picChg chg="mod">
          <ac:chgData name="Patty Webster" userId="a13ac4df-e17c-45d5-a63d-f1ef6ca89b54" providerId="ADAL" clId="{7965FF03-D670-49BD-8D40-F27CBD1636DC}" dt="2020-12-09T10:27:44.172" v="741" actId="1076"/>
          <ac:picMkLst>
            <pc:docMk/>
            <pc:sldMk cId="112944050" sldId="1094"/>
            <ac:picMk id="6" creationId="{EFA65D9C-29BD-48D6-B592-C6CCE239AD72}"/>
          </ac:picMkLst>
        </pc:picChg>
        <pc:picChg chg="mod">
          <ac:chgData name="Patty Webster" userId="a13ac4df-e17c-45d5-a63d-f1ef6ca89b54" providerId="ADAL" clId="{7965FF03-D670-49BD-8D40-F27CBD1636DC}" dt="2020-12-09T10:27:47.010" v="742" actId="1076"/>
          <ac:picMkLst>
            <pc:docMk/>
            <pc:sldMk cId="112944050" sldId="1094"/>
            <ac:picMk id="8" creationId="{464F3818-CBE2-47E6-8A31-3ECBCF9DA0B8}"/>
          </ac:picMkLst>
        </pc:picChg>
        <pc:picChg chg="mod">
          <ac:chgData name="Patty Webster" userId="a13ac4df-e17c-45d5-a63d-f1ef6ca89b54" providerId="ADAL" clId="{7965FF03-D670-49BD-8D40-F27CBD1636DC}" dt="2020-12-09T10:27:42.289" v="740" actId="1076"/>
          <ac:picMkLst>
            <pc:docMk/>
            <pc:sldMk cId="112944050" sldId="1094"/>
            <ac:picMk id="10" creationId="{BC164F3E-5019-40E5-AA68-E84E1F9CF14A}"/>
          </ac:picMkLst>
        </pc:picChg>
      </pc:sldChg>
      <pc:sldChg chg="modSp add del mod">
        <pc:chgData name="Patty Webster" userId="a13ac4df-e17c-45d5-a63d-f1ef6ca89b54" providerId="ADAL" clId="{7965FF03-D670-49BD-8D40-F27CBD1636DC}" dt="2020-12-09T10:27:06.332" v="699" actId="2696"/>
        <pc:sldMkLst>
          <pc:docMk/>
          <pc:sldMk cId="3942372513" sldId="1094"/>
        </pc:sldMkLst>
        <pc:spChg chg="mod">
          <ac:chgData name="Patty Webster" userId="a13ac4df-e17c-45d5-a63d-f1ef6ca89b54" providerId="ADAL" clId="{7965FF03-D670-49BD-8D40-F27CBD1636DC}" dt="2020-12-09T09:19:50.576" v="25" actId="27636"/>
          <ac:spMkLst>
            <pc:docMk/>
            <pc:sldMk cId="3942372513" sldId="1094"/>
            <ac:spMk id="2" creationId="{7EBD178E-BC26-44B5-A792-4DA6EEC5B2FE}"/>
          </ac:spMkLst>
        </pc:spChg>
        <pc:spChg chg="mod">
          <ac:chgData name="Patty Webster" userId="a13ac4df-e17c-45d5-a63d-f1ef6ca89b54" providerId="ADAL" clId="{7965FF03-D670-49BD-8D40-F27CBD1636DC}" dt="2020-12-09T09:19:50.576" v="24" actId="27636"/>
          <ac:spMkLst>
            <pc:docMk/>
            <pc:sldMk cId="3942372513" sldId="1094"/>
            <ac:spMk id="3" creationId="{E92FE030-5A9D-43BD-8E8E-7D16936673CB}"/>
          </ac:spMkLst>
        </pc:spChg>
      </pc:sldChg>
      <pc:sldChg chg="add del">
        <pc:chgData name="Patty Webster" userId="a13ac4df-e17c-45d5-a63d-f1ef6ca89b54" providerId="ADAL" clId="{7965FF03-D670-49BD-8D40-F27CBD1636DC}" dt="2020-12-09T09:20:04.111" v="28" actId="2696"/>
        <pc:sldMkLst>
          <pc:docMk/>
          <pc:sldMk cId="1679150748" sldId="1113"/>
        </pc:sldMkLst>
      </pc:sldChg>
      <pc:sldChg chg="add">
        <pc:chgData name="Patty Webster" userId="a13ac4df-e17c-45d5-a63d-f1ef6ca89b54" providerId="ADAL" clId="{7965FF03-D670-49BD-8D40-F27CBD1636DC}" dt="2020-12-09T09:20:08.473" v="29"/>
        <pc:sldMkLst>
          <pc:docMk/>
          <pc:sldMk cId="3141567483" sldId="1113"/>
        </pc:sldMkLst>
      </pc:sldChg>
      <pc:sldChg chg="modSp add del mod">
        <pc:chgData name="Patty Webster" userId="a13ac4df-e17c-45d5-a63d-f1ef6ca89b54" providerId="ADAL" clId="{7965FF03-D670-49BD-8D40-F27CBD1636DC}" dt="2020-12-09T10:29:25.131" v="945" actId="47"/>
        <pc:sldMkLst>
          <pc:docMk/>
          <pc:sldMk cId="1755979136" sldId="1309"/>
        </pc:sldMkLst>
        <pc:spChg chg="mod">
          <ac:chgData name="Patty Webster" userId="a13ac4df-e17c-45d5-a63d-f1ef6ca89b54" providerId="ADAL" clId="{7965FF03-D670-49BD-8D40-F27CBD1636DC}" dt="2020-12-09T09:19:50.560" v="23" actId="27636"/>
          <ac:spMkLst>
            <pc:docMk/>
            <pc:sldMk cId="1755979136" sldId="1309"/>
            <ac:spMk id="2" creationId="{87CA7FA1-5875-4540-B1A3-6B1BCC4B53F7}"/>
          </ac:spMkLst>
        </pc:spChg>
      </pc:sldChg>
      <pc:sldChg chg="addSp delSp modSp new mod">
        <pc:chgData name="Patty Webster" userId="a13ac4df-e17c-45d5-a63d-f1ef6ca89b54" providerId="ADAL" clId="{7965FF03-D670-49BD-8D40-F27CBD1636DC}" dt="2020-12-09T09:59:10.535" v="381" actId="1037"/>
        <pc:sldMkLst>
          <pc:docMk/>
          <pc:sldMk cId="3773376445" sldId="1310"/>
        </pc:sldMkLst>
        <pc:spChg chg="del mod">
          <ac:chgData name="Patty Webster" userId="a13ac4df-e17c-45d5-a63d-f1ef6ca89b54" providerId="ADAL" clId="{7965FF03-D670-49BD-8D40-F27CBD1636DC}" dt="2020-12-09T09:57:49.932" v="362" actId="478"/>
          <ac:spMkLst>
            <pc:docMk/>
            <pc:sldMk cId="3773376445" sldId="1310"/>
            <ac:spMk id="2" creationId="{4EE3F011-8800-49FD-A076-145F5D4F0944}"/>
          </ac:spMkLst>
        </pc:spChg>
        <pc:spChg chg="del">
          <ac:chgData name="Patty Webster" userId="a13ac4df-e17c-45d5-a63d-f1ef6ca89b54" providerId="ADAL" clId="{7965FF03-D670-49BD-8D40-F27CBD1636DC}" dt="2020-12-09T09:49:08.987" v="262" actId="478"/>
          <ac:spMkLst>
            <pc:docMk/>
            <pc:sldMk cId="3773376445" sldId="1310"/>
            <ac:spMk id="3" creationId="{BFCEA972-A45B-4010-880A-6BBD96A8B5F8}"/>
          </ac:spMkLst>
        </pc:spChg>
        <pc:picChg chg="add del mod">
          <ac:chgData name="Patty Webster" userId="a13ac4df-e17c-45d5-a63d-f1ef6ca89b54" providerId="ADAL" clId="{7965FF03-D670-49BD-8D40-F27CBD1636DC}" dt="2020-12-09T09:58:36.089" v="366" actId="478"/>
          <ac:picMkLst>
            <pc:docMk/>
            <pc:sldMk cId="3773376445" sldId="1310"/>
            <ac:picMk id="6" creationId="{B65BF1E3-22E1-4AFF-A772-1180CE9A08F6}"/>
          </ac:picMkLst>
        </pc:picChg>
        <pc:picChg chg="add mod">
          <ac:chgData name="Patty Webster" userId="a13ac4df-e17c-45d5-a63d-f1ef6ca89b54" providerId="ADAL" clId="{7965FF03-D670-49BD-8D40-F27CBD1636DC}" dt="2020-12-09T09:59:10.535" v="381" actId="1037"/>
          <ac:picMkLst>
            <pc:docMk/>
            <pc:sldMk cId="3773376445" sldId="1310"/>
            <ac:picMk id="8" creationId="{96B46268-AD73-4EFE-8714-594BA1E0C8FF}"/>
          </ac:picMkLst>
        </pc:picChg>
        <pc:picChg chg="add mod">
          <ac:chgData name="Patty Webster" userId="a13ac4df-e17c-45d5-a63d-f1ef6ca89b54" providerId="ADAL" clId="{7965FF03-D670-49BD-8D40-F27CBD1636DC}" dt="2020-12-09T09:59:06.427" v="379" actId="1037"/>
          <ac:picMkLst>
            <pc:docMk/>
            <pc:sldMk cId="3773376445" sldId="1310"/>
            <ac:picMk id="10" creationId="{3A1CDC39-0628-4A16-BD77-3A05C00E34AB}"/>
          </ac:picMkLst>
        </pc:picChg>
        <pc:picChg chg="add del mod">
          <ac:chgData name="Patty Webster" userId="a13ac4df-e17c-45d5-a63d-f1ef6ca89b54" providerId="ADAL" clId="{7965FF03-D670-49BD-8D40-F27CBD1636DC}" dt="2020-12-09T09:50:45.371" v="278" actId="478"/>
          <ac:picMkLst>
            <pc:docMk/>
            <pc:sldMk cId="3773376445" sldId="1310"/>
            <ac:picMk id="12" creationId="{E7EA58C1-1AAC-4F88-8E87-000D0772AB03}"/>
          </ac:picMkLst>
        </pc:picChg>
        <pc:picChg chg="add mod">
          <ac:chgData name="Patty Webster" userId="a13ac4df-e17c-45d5-a63d-f1ef6ca89b54" providerId="ADAL" clId="{7965FF03-D670-49BD-8D40-F27CBD1636DC}" dt="2020-12-09T09:59:07.921" v="380" actId="1037"/>
          <ac:picMkLst>
            <pc:docMk/>
            <pc:sldMk cId="3773376445" sldId="1310"/>
            <ac:picMk id="14" creationId="{1D306C6E-8E61-4E58-BD87-30DAF5307105}"/>
          </ac:picMkLst>
        </pc:picChg>
        <pc:picChg chg="add del">
          <ac:chgData name="Patty Webster" userId="a13ac4df-e17c-45d5-a63d-f1ef6ca89b54" providerId="ADAL" clId="{7965FF03-D670-49BD-8D40-F27CBD1636DC}" dt="2020-12-09T09:58:38.011" v="367" actId="478"/>
          <ac:picMkLst>
            <pc:docMk/>
            <pc:sldMk cId="3773376445" sldId="1310"/>
            <ac:picMk id="16" creationId="{1A9504A7-44B3-46F2-82D4-B113DCA12474}"/>
          </ac:picMkLst>
        </pc:picChg>
        <pc:picChg chg="add mod">
          <ac:chgData name="Patty Webster" userId="a13ac4df-e17c-45d5-a63d-f1ef6ca89b54" providerId="ADAL" clId="{7965FF03-D670-49BD-8D40-F27CBD1636DC}" dt="2020-12-09T09:58:34.660" v="365" actId="1076"/>
          <ac:picMkLst>
            <pc:docMk/>
            <pc:sldMk cId="3773376445" sldId="1310"/>
            <ac:picMk id="18" creationId="{F0578231-D805-496B-8B10-76C7C9844B10}"/>
          </ac:picMkLst>
        </pc:picChg>
      </pc:sldChg>
      <pc:sldChg chg="addSp delSp modSp new mod">
        <pc:chgData name="Patty Webster" userId="a13ac4df-e17c-45d5-a63d-f1ef6ca89b54" providerId="ADAL" clId="{7965FF03-D670-49BD-8D40-F27CBD1636DC}" dt="2020-12-09T10:22:33.041" v="650" actId="478"/>
        <pc:sldMkLst>
          <pc:docMk/>
          <pc:sldMk cId="2565781569" sldId="1311"/>
        </pc:sldMkLst>
        <pc:spChg chg="del">
          <ac:chgData name="Patty Webster" userId="a13ac4df-e17c-45d5-a63d-f1ef6ca89b54" providerId="ADAL" clId="{7965FF03-D670-49BD-8D40-F27CBD1636DC}" dt="2020-12-09T10:04:51.515" v="429" actId="478"/>
          <ac:spMkLst>
            <pc:docMk/>
            <pc:sldMk cId="2565781569" sldId="1311"/>
            <ac:spMk id="2" creationId="{95173062-D8AA-4CEC-8BCE-8AADE3D30212}"/>
          </ac:spMkLst>
        </pc:spChg>
        <pc:spChg chg="del">
          <ac:chgData name="Patty Webster" userId="a13ac4df-e17c-45d5-a63d-f1ef6ca89b54" providerId="ADAL" clId="{7965FF03-D670-49BD-8D40-F27CBD1636DC}" dt="2020-12-09T10:04:47.726" v="427"/>
          <ac:spMkLst>
            <pc:docMk/>
            <pc:sldMk cId="2565781569" sldId="1311"/>
            <ac:spMk id="3" creationId="{567A9640-DDE3-4274-A8D0-A4AA693E9F40}"/>
          </ac:spMkLst>
        </pc:spChg>
        <pc:picChg chg="add mod">
          <ac:chgData name="Patty Webster" userId="a13ac4df-e17c-45d5-a63d-f1ef6ca89b54" providerId="ADAL" clId="{7965FF03-D670-49BD-8D40-F27CBD1636DC}" dt="2020-12-09T10:04:55.028" v="430" actId="1076"/>
          <ac:picMkLst>
            <pc:docMk/>
            <pc:sldMk cId="2565781569" sldId="1311"/>
            <ac:picMk id="5" creationId="{BA03027D-69BD-43ED-9948-CD38E6D2759B}"/>
          </ac:picMkLst>
        </pc:picChg>
        <pc:picChg chg="add mod">
          <ac:chgData name="Patty Webster" userId="a13ac4df-e17c-45d5-a63d-f1ef6ca89b54" providerId="ADAL" clId="{7965FF03-D670-49BD-8D40-F27CBD1636DC}" dt="2020-12-09T10:07:27.131" v="486" actId="1076"/>
          <ac:picMkLst>
            <pc:docMk/>
            <pc:sldMk cId="2565781569" sldId="1311"/>
            <ac:picMk id="7" creationId="{DF1FFEF2-2103-49AC-9D15-C2EBDA60F2EA}"/>
          </ac:picMkLst>
        </pc:picChg>
        <pc:picChg chg="add mod">
          <ac:chgData name="Patty Webster" userId="a13ac4df-e17c-45d5-a63d-f1ef6ca89b54" providerId="ADAL" clId="{7965FF03-D670-49BD-8D40-F27CBD1636DC}" dt="2020-12-09T10:09:54.114" v="643" actId="1076"/>
          <ac:picMkLst>
            <pc:docMk/>
            <pc:sldMk cId="2565781569" sldId="1311"/>
            <ac:picMk id="9" creationId="{B81D81BA-999E-4713-B403-28CDC9B8BE7C}"/>
          </ac:picMkLst>
        </pc:picChg>
        <pc:picChg chg="add del mod">
          <ac:chgData name="Patty Webster" userId="a13ac4df-e17c-45d5-a63d-f1ef6ca89b54" providerId="ADAL" clId="{7965FF03-D670-49BD-8D40-F27CBD1636DC}" dt="2020-12-09T10:22:33.041" v="650" actId="478"/>
          <ac:picMkLst>
            <pc:docMk/>
            <pc:sldMk cId="2565781569" sldId="1311"/>
            <ac:picMk id="11" creationId="{72F2C934-C229-4872-8E0E-983B910ED0B6}"/>
          </ac:picMkLst>
        </pc:picChg>
        <pc:picChg chg="add mod">
          <ac:chgData name="Patty Webster" userId="a13ac4df-e17c-45d5-a63d-f1ef6ca89b54" providerId="ADAL" clId="{7965FF03-D670-49BD-8D40-F27CBD1636DC}" dt="2020-12-09T10:10:07.517" v="648" actId="1076"/>
          <ac:picMkLst>
            <pc:docMk/>
            <pc:sldMk cId="2565781569" sldId="1311"/>
            <ac:picMk id="13" creationId="{3C37F4B4-3570-4FFE-B2FB-079335887244}"/>
          </ac:picMkLst>
        </pc:picChg>
        <pc:picChg chg="add mod">
          <ac:chgData name="Patty Webster" userId="a13ac4df-e17c-45d5-a63d-f1ef6ca89b54" providerId="ADAL" clId="{7965FF03-D670-49BD-8D40-F27CBD1636DC}" dt="2020-12-09T10:10:11.705" v="649" actId="1076"/>
          <ac:picMkLst>
            <pc:docMk/>
            <pc:sldMk cId="2565781569" sldId="1311"/>
            <ac:picMk id="14" creationId="{390A0220-EF1F-4D0E-9B60-465D900E2E3D}"/>
          </ac:picMkLst>
        </pc:picChg>
      </pc:sldChg>
      <pc:sldMasterChg chg="addSp delSp modSp mod modSldLayout">
        <pc:chgData name="Patty Webster" userId="a13ac4df-e17c-45d5-a63d-f1ef6ca89b54" providerId="ADAL" clId="{7965FF03-D670-49BD-8D40-F27CBD1636DC}" dt="2020-12-09T09:18:25.778" v="15" actId="478"/>
        <pc:sldMasterMkLst>
          <pc:docMk/>
          <pc:sldMasterMk cId="1071435879" sldId="2147483777"/>
        </pc:sldMasterMkLst>
        <pc:spChg chg="add del">
          <ac:chgData name="Patty Webster" userId="a13ac4df-e17c-45d5-a63d-f1ef6ca89b54" providerId="ADAL" clId="{7965FF03-D670-49BD-8D40-F27CBD1636DC}" dt="2020-12-09T09:16:19.194" v="2" actId="22"/>
          <ac:spMkLst>
            <pc:docMk/>
            <pc:sldMasterMk cId="1071435879" sldId="2147483777"/>
            <ac:spMk id="13" creationId="{6B740D60-C625-4FD3-B888-5DF7DF181D31}"/>
          </ac:spMkLst>
        </pc:spChg>
        <pc:picChg chg="del">
          <ac:chgData name="Patty Webster" userId="a13ac4df-e17c-45d5-a63d-f1ef6ca89b54" providerId="ADAL" clId="{7965FF03-D670-49BD-8D40-F27CBD1636DC}" dt="2020-12-09T09:16:17.728" v="0" actId="478"/>
          <ac:picMkLst>
            <pc:docMk/>
            <pc:sldMasterMk cId="1071435879" sldId="2147483777"/>
            <ac:picMk id="12" creationId="{00000000-0000-0000-0000-000000000000}"/>
          </ac:picMkLst>
        </pc:picChg>
        <pc:picChg chg="add del mod ord">
          <ac:chgData name="Patty Webster" userId="a13ac4df-e17c-45d5-a63d-f1ef6ca89b54" providerId="ADAL" clId="{7965FF03-D670-49BD-8D40-F27CBD1636DC}" dt="2020-12-09T09:18:25.778" v="15" actId="478"/>
          <ac:picMkLst>
            <pc:docMk/>
            <pc:sldMasterMk cId="1071435879" sldId="2147483777"/>
            <ac:picMk id="14" creationId="{92349C9F-2000-4893-B1A2-EAB5FE5AC5A8}"/>
          </ac:picMkLst>
        </pc:picChg>
        <pc:picChg chg="add mod">
          <ac:chgData name="Patty Webster" userId="a13ac4df-e17c-45d5-a63d-f1ef6ca89b54" providerId="ADAL" clId="{7965FF03-D670-49BD-8D40-F27CBD1636DC}" dt="2020-12-09T09:17:13.809" v="8"/>
          <ac:picMkLst>
            <pc:docMk/>
            <pc:sldMasterMk cId="1071435879" sldId="2147483777"/>
            <ac:picMk id="15" creationId="{E372E912-AC73-42E1-90DC-A95FA93155A9}"/>
          </ac:picMkLst>
        </pc:picChg>
        <pc:sldLayoutChg chg="addSp delSp modSp">
          <pc:chgData name="Patty Webster" userId="a13ac4df-e17c-45d5-a63d-f1ef6ca89b54" providerId="ADAL" clId="{7965FF03-D670-49BD-8D40-F27CBD1636DC}" dt="2020-12-09T09:17:37.168" v="12"/>
          <pc:sldLayoutMkLst>
            <pc:docMk/>
            <pc:sldMasterMk cId="1071435879" sldId="2147483777"/>
            <pc:sldLayoutMk cId="0" sldId="2147483693"/>
          </pc:sldLayoutMkLst>
          <pc:picChg chg="del">
            <ac:chgData name="Patty Webster" userId="a13ac4df-e17c-45d5-a63d-f1ef6ca89b54" providerId="ADAL" clId="{7965FF03-D670-49BD-8D40-F27CBD1636DC}" dt="2020-12-09T09:17:36.898" v="11" actId="478"/>
            <ac:picMkLst>
              <pc:docMk/>
              <pc:sldMasterMk cId="1071435879" sldId="2147483777"/>
              <pc:sldLayoutMk cId="0" sldId="2147483693"/>
              <ac:picMk id="10" creationId="{00000000-0000-0000-0000-000000000000}"/>
            </ac:picMkLst>
          </pc:picChg>
          <pc:picChg chg="add mod">
            <ac:chgData name="Patty Webster" userId="a13ac4df-e17c-45d5-a63d-f1ef6ca89b54" providerId="ADAL" clId="{7965FF03-D670-49BD-8D40-F27CBD1636DC}" dt="2020-12-09T09:17:37.168" v="12"/>
            <ac:picMkLst>
              <pc:docMk/>
              <pc:sldMasterMk cId="1071435879" sldId="2147483777"/>
              <pc:sldLayoutMk cId="0" sldId="2147483693"/>
              <ac:picMk id="11" creationId="{99314723-126C-4967-BEE4-AE8FDB0DCC61}"/>
            </ac:picMkLst>
          </pc:picChg>
        </pc:sldLayoutChg>
        <pc:sldLayoutChg chg="addSp delSp modSp">
          <pc:chgData name="Patty Webster" userId="a13ac4df-e17c-45d5-a63d-f1ef6ca89b54" providerId="ADAL" clId="{7965FF03-D670-49BD-8D40-F27CBD1636DC}" dt="2020-12-09T09:17:31.637" v="10"/>
          <pc:sldLayoutMkLst>
            <pc:docMk/>
            <pc:sldMasterMk cId="1071435879" sldId="2147483777"/>
            <pc:sldLayoutMk cId="1753815409" sldId="2147483869"/>
          </pc:sldLayoutMkLst>
          <pc:picChg chg="del">
            <ac:chgData name="Patty Webster" userId="a13ac4df-e17c-45d5-a63d-f1ef6ca89b54" providerId="ADAL" clId="{7965FF03-D670-49BD-8D40-F27CBD1636DC}" dt="2020-12-09T09:17:31.321" v="9" actId="478"/>
            <ac:picMkLst>
              <pc:docMk/>
              <pc:sldMasterMk cId="1071435879" sldId="2147483777"/>
              <pc:sldLayoutMk cId="1753815409" sldId="2147483869"/>
              <ac:picMk id="5" creationId="{00000000-0000-0000-0000-000000000000}"/>
            </ac:picMkLst>
          </pc:picChg>
          <pc:picChg chg="add mod">
            <ac:chgData name="Patty Webster" userId="a13ac4df-e17c-45d5-a63d-f1ef6ca89b54" providerId="ADAL" clId="{7965FF03-D670-49BD-8D40-F27CBD1636DC}" dt="2020-12-09T09:17:31.637" v="10"/>
            <ac:picMkLst>
              <pc:docMk/>
              <pc:sldMasterMk cId="1071435879" sldId="2147483777"/>
              <pc:sldLayoutMk cId="1753815409" sldId="2147483869"/>
              <ac:picMk id="6" creationId="{F899D1E5-F983-46CC-941B-ACF05C93E01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A707033-A0E0-4759-ADAC-1161B7FB67B2}" type="datetimeFigureOut">
              <a:rPr lang="en-US" smtClean="0"/>
              <a:pPr/>
              <a:t>12/9/2020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C63B1086-748E-46C1-8069-EFDFF9CAE0CD}" type="slidenum">
              <a:rPr lang="en-US" smtClean="0"/>
              <a:pPr/>
              <a:t>‹#›</a:t>
            </a:fld>
            <a:endParaRPr lang="en-US" dirty="0"/>
          </a:p>
        </p:txBody>
      </p:sp>
    </p:spTree>
    <p:extLst>
      <p:ext uri="{BB962C8B-B14F-4D97-AF65-F5344CB8AC3E}">
        <p14:creationId xmlns:p14="http://schemas.microsoft.com/office/powerpoint/2010/main" val="35489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BA1844E-6C16-4723-8187-651C32FF413A}"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6F119774-DF44-47D7-BF2E-8BA259A2822F}" type="slidenum">
              <a:rPr lang="en-US" smtClean="0"/>
              <a:pPr/>
              <a:t>‹#›</a:t>
            </a:fld>
            <a:endParaRPr lang="en-US" dirty="0"/>
          </a:p>
        </p:txBody>
      </p:sp>
    </p:spTree>
    <p:extLst>
      <p:ext uri="{BB962C8B-B14F-4D97-AF65-F5344CB8AC3E}">
        <p14:creationId xmlns:p14="http://schemas.microsoft.com/office/powerpoint/2010/main" val="347795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this however it works. This is an example if you host a discussion over dinner!</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130302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11</a:t>
            </a:fld>
            <a:endParaRPr lang="en-US" dirty="0"/>
          </a:p>
        </p:txBody>
      </p:sp>
    </p:spTree>
    <p:extLst>
      <p:ext uri="{BB962C8B-B14F-4D97-AF65-F5344CB8AC3E}">
        <p14:creationId xmlns:p14="http://schemas.microsoft.com/office/powerpoint/2010/main" val="411291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68DC1-C69F-4FD8-8106-C31C93781DFC}" type="slidenum">
              <a:rPr lang="en-US" smtClean="0"/>
              <a:pPr/>
              <a:t>12</a:t>
            </a:fld>
            <a:endParaRPr lang="en-US"/>
          </a:p>
        </p:txBody>
      </p:sp>
    </p:spTree>
    <p:extLst>
      <p:ext uri="{BB962C8B-B14F-4D97-AF65-F5344CB8AC3E}">
        <p14:creationId xmlns:p14="http://schemas.microsoft.com/office/powerpoint/2010/main" val="158651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13</a:t>
            </a:fld>
            <a:endParaRPr lang="en-US" dirty="0"/>
          </a:p>
        </p:txBody>
      </p:sp>
    </p:spTree>
    <p:extLst>
      <p:ext uri="{BB962C8B-B14F-4D97-AF65-F5344CB8AC3E}">
        <p14:creationId xmlns:p14="http://schemas.microsoft.com/office/powerpoint/2010/main" val="197819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importance of turning 18 – parents no longer have access to medical records</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15</a:t>
            </a:fld>
            <a:endParaRPr lang="en-US" dirty="0"/>
          </a:p>
        </p:txBody>
      </p:sp>
    </p:spTree>
    <p:extLst>
      <p:ext uri="{BB962C8B-B14F-4D97-AF65-F5344CB8AC3E}">
        <p14:creationId xmlns:p14="http://schemas.microsoft.com/office/powerpoint/2010/main" val="388610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68DC1-C69F-4FD8-8106-C31C93781DFC}" type="slidenum">
              <a:rPr lang="en-US" smtClean="0"/>
              <a:pPr/>
              <a:t>16</a:t>
            </a:fld>
            <a:endParaRPr lang="en-US"/>
          </a:p>
        </p:txBody>
      </p:sp>
    </p:spTree>
    <p:extLst>
      <p:ext uri="{BB962C8B-B14F-4D97-AF65-F5344CB8AC3E}">
        <p14:creationId xmlns:p14="http://schemas.microsoft.com/office/powerpoint/2010/main" val="282873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Doesn’t have to be a parent/family member. </a:t>
            </a:r>
          </a:p>
          <a:p>
            <a:r>
              <a:rPr lang="en-US" dirty="0"/>
              <a:t>For example…</a:t>
            </a:r>
          </a:p>
          <a:p>
            <a:r>
              <a:rPr lang="en-US" sz="1200" b="0" i="0" kern="1200" dirty="0">
                <a:solidFill>
                  <a:schemeClr val="tx1"/>
                </a:solidFill>
                <a:effectLst/>
                <a:latin typeface="+mn-lt"/>
                <a:ea typeface="+mn-ea"/>
                <a:cs typeface="+mn-cs"/>
              </a:rPr>
              <a:t>Parents live far away (different country) or don’t speak English – someone local as full proxy or first proxy until parents can get to town.  Example of divinity student from Australia who has a US proxy lined up until his mom could get to the 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People who have fraught relationships with their parents.  I have a friend whose parents don’t really speak to her since she came out. She explicitly states they cannot make decisions and that her proxy gets to decide if/when they can visit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they think the parents will be too upset to cope. This is an important one to explain to parents/ask them about.  Some young people feel that if something unexpected/terrible happens to them that they wouldn’t want to put their parents in the position of making decisions. If they trust someone else, maybe have a conversation about that with the parents.  It might be more upsetting to the parents to NOT be involved – but is worth a conversation.</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4F6AF26-17DC-4759-A0C8-62BD53AA89A3}" type="slidenum">
              <a:rPr lang="en-US" sz="1200">
                <a:latin typeface="Calibri" charset="0"/>
              </a:rPr>
              <a:pPr algn="r" eaLnBrk="1" hangingPunct="1"/>
              <a:t>17</a:t>
            </a:fld>
            <a:endParaRPr lang="en-US" sz="1200">
              <a:latin typeface="Calibri" charset="0"/>
            </a:endParaRPr>
          </a:p>
        </p:txBody>
      </p:sp>
    </p:spTree>
    <p:extLst>
      <p:ext uri="{BB962C8B-B14F-4D97-AF65-F5344CB8AC3E}">
        <p14:creationId xmlns:p14="http://schemas.microsoft.com/office/powerpoint/2010/main" val="307316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18</a:t>
            </a:fld>
            <a:endParaRPr lang="en-US" dirty="0"/>
          </a:p>
        </p:txBody>
      </p:sp>
    </p:spTree>
    <p:extLst>
      <p:ext uri="{BB962C8B-B14F-4D97-AF65-F5344CB8AC3E}">
        <p14:creationId xmlns:p14="http://schemas.microsoft.com/office/powerpoint/2010/main" val="111240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CSG can help you start that conversation with your HCP</a:t>
            </a:r>
          </a:p>
        </p:txBody>
      </p:sp>
      <p:sp>
        <p:nvSpPr>
          <p:cNvPr id="4" name="Slide Number Placeholder 3"/>
          <p:cNvSpPr>
            <a:spLocks noGrp="1"/>
          </p:cNvSpPr>
          <p:nvPr>
            <p:ph type="sldNum" sz="quarter" idx="10"/>
          </p:nvPr>
        </p:nvSpPr>
        <p:spPr/>
        <p:txBody>
          <a:bodyPr/>
          <a:lstStyle/>
          <a:p>
            <a:fld id="{6F119774-DF44-47D7-BF2E-8BA259A2822F}" type="slidenum">
              <a:rPr lang="en-US" smtClean="0"/>
              <a:pPr/>
              <a:t>20</a:t>
            </a:fld>
            <a:endParaRPr lang="en-US" dirty="0"/>
          </a:p>
        </p:txBody>
      </p:sp>
    </p:spTree>
    <p:extLst>
      <p:ext uri="{BB962C8B-B14F-4D97-AF65-F5344CB8AC3E}">
        <p14:creationId xmlns:p14="http://schemas.microsoft.com/office/powerpoint/2010/main" val="354488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21</a:t>
            </a:fld>
            <a:endParaRPr lang="en-US" dirty="0"/>
          </a:p>
        </p:txBody>
      </p:sp>
    </p:spTree>
    <p:extLst>
      <p:ext uri="{BB962C8B-B14F-4D97-AF65-F5344CB8AC3E}">
        <p14:creationId xmlns:p14="http://schemas.microsoft.com/office/powerpoint/2010/main" val="87641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119774-DF44-47D7-BF2E-8BA259A2822F}" type="slidenum">
              <a:rPr lang="en-US" smtClean="0"/>
              <a:pPr/>
              <a:t>22</a:t>
            </a:fld>
            <a:endParaRPr lang="en-US" dirty="0"/>
          </a:p>
        </p:txBody>
      </p:sp>
    </p:spTree>
    <p:extLst>
      <p:ext uri="{BB962C8B-B14F-4D97-AF65-F5344CB8AC3E}">
        <p14:creationId xmlns:p14="http://schemas.microsoft.com/office/powerpoint/2010/main" val="234747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could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 comes to mind when you hear the word "death?"
- Do you know what a health care proxy/agent is?
- Do you have a health care proxy/agent?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Why don't you have a health care proxy/agent?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great to open by sharing your story too.  Why this is important to you, what experience you may have personally with end of life.  Then, invite others to share their experiences.</a:t>
            </a:r>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a:t>
            </a:fld>
            <a:endParaRPr lang="en-US" dirty="0"/>
          </a:p>
        </p:txBody>
      </p:sp>
    </p:spTree>
    <p:extLst>
      <p:ext uri="{BB962C8B-B14F-4D97-AF65-F5344CB8AC3E}">
        <p14:creationId xmlns:p14="http://schemas.microsoft.com/office/powerpoint/2010/main" val="1278386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suggestions on pg. 8 of CSG</a:t>
            </a:r>
          </a:p>
          <a:p>
            <a:endParaRPr lang="en-US" dirty="0"/>
          </a:p>
          <a:p>
            <a:r>
              <a:rPr lang="en-US" dirty="0"/>
              <a:t>http://</a:t>
            </a:r>
            <a:r>
              <a:rPr lang="en-US" dirty="0" err="1"/>
              <a:t>www.caringinfo.org</a:t>
            </a:r>
            <a:r>
              <a:rPr lang="en-US" dirty="0"/>
              <a:t>/</a:t>
            </a:r>
          </a:p>
          <a:p>
            <a:r>
              <a:rPr lang="en-US" dirty="0"/>
              <a:t>ABA</a:t>
            </a:r>
          </a:p>
          <a:p>
            <a:r>
              <a:rPr lang="en-US" dirty="0"/>
              <a:t>AARP</a:t>
            </a:r>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23</a:t>
            </a:fld>
            <a:endParaRPr lang="en-US" dirty="0"/>
          </a:p>
        </p:txBody>
      </p:sp>
    </p:spTree>
    <p:extLst>
      <p:ext uri="{BB962C8B-B14F-4D97-AF65-F5344CB8AC3E}">
        <p14:creationId xmlns:p14="http://schemas.microsoft.com/office/powerpoint/2010/main" val="253185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119774-DF44-47D7-BF2E-8BA259A2822F}" type="slidenum">
              <a:rPr lang="en-US" smtClean="0"/>
              <a:pPr/>
              <a:t>24</a:t>
            </a:fld>
            <a:endParaRPr lang="en-US"/>
          </a:p>
        </p:txBody>
      </p:sp>
    </p:spTree>
    <p:extLst>
      <p:ext uri="{BB962C8B-B14F-4D97-AF65-F5344CB8AC3E}">
        <p14:creationId xmlns:p14="http://schemas.microsoft.com/office/powerpoint/2010/main" val="206008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3</a:t>
            </a:fld>
            <a:endParaRPr lang="en-US" dirty="0"/>
          </a:p>
        </p:txBody>
      </p:sp>
    </p:spTree>
    <p:extLst>
      <p:ext uri="{BB962C8B-B14F-4D97-AF65-F5344CB8AC3E}">
        <p14:creationId xmlns:p14="http://schemas.microsoft.com/office/powerpoint/2010/main" val="165476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At The Conversation Project, we are a national public engagement campaign dedicated to assuring that everyone’s wishes for care through the end of life are </a:t>
            </a:r>
            <a:r>
              <a:rPr lang="en-US" sz="1200" i="1" kern="1200" dirty="0">
                <a:solidFill>
                  <a:schemeClr val="tx1"/>
                </a:solidFill>
                <a:effectLst/>
                <a:latin typeface="+mn-lt"/>
                <a:ea typeface="+mn-ea"/>
                <a:cs typeface="+mn-cs"/>
              </a:rPr>
              <a:t>Expressed</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Respected</a:t>
            </a:r>
            <a:r>
              <a:rPr lang="en-US" sz="1200" kern="1200" dirty="0">
                <a:solidFill>
                  <a:schemeClr val="tx1"/>
                </a:solidFill>
                <a:effectLst/>
                <a:latin typeface="+mn-lt"/>
                <a:ea typeface="+mn-ea"/>
                <a:cs typeface="+mn-cs"/>
              </a:rPr>
              <a:t>. We are raising awareness; providing free, easy-to-use guides on our website; and connecting with people where we live, work, pray </a:t>
            </a:r>
            <a:r>
              <a:rPr lang="en-US" sz="1200" kern="1200">
                <a:solidFill>
                  <a:schemeClr val="tx1"/>
                </a:solidFill>
                <a:effectLst/>
                <a:latin typeface="+mn-lt"/>
                <a:ea typeface="+mn-ea"/>
                <a:cs typeface="+mn-cs"/>
              </a:rPr>
              <a:t>and learn. </a:t>
            </a:r>
            <a:r>
              <a:rPr lang="en-US" dirty="0"/>
              <a:t>Too many people die in a manner they would not choose, and too many of those that matter most are left feeling bereaved, guilty, and uncertain. The Conversation Project is dedicated to changing the current norm.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0435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32500" lnSpcReduction="20000"/>
          </a:bodyPr>
          <a:lstStyle/>
          <a:p>
            <a:r>
              <a:rPr lang="en-US" sz="4800" b="1" kern="1200" dirty="0">
                <a:solidFill>
                  <a:schemeClr val="tx1"/>
                </a:solidFill>
                <a:effectLst/>
                <a:latin typeface="+mn-lt"/>
                <a:ea typeface="+mn-ea"/>
                <a:cs typeface="+mn-cs"/>
              </a:rPr>
              <a:t>Why does this matter? </a:t>
            </a:r>
            <a:r>
              <a:rPr lang="en-US" sz="4800" kern="1200" dirty="0">
                <a:solidFill>
                  <a:schemeClr val="tx1"/>
                </a:solidFill>
                <a:effectLst/>
                <a:latin typeface="+mn-lt"/>
                <a:ea typeface="+mn-ea"/>
                <a:cs typeface="+mn-cs"/>
              </a:rPr>
              <a:t>We can’t plan for everything. But we </a:t>
            </a:r>
            <a:r>
              <a:rPr lang="en-US" sz="4800" i="1" kern="1200" dirty="0">
                <a:solidFill>
                  <a:schemeClr val="tx1"/>
                </a:solidFill>
                <a:effectLst/>
                <a:latin typeface="+mn-lt"/>
                <a:ea typeface="+mn-ea"/>
                <a:cs typeface="+mn-cs"/>
              </a:rPr>
              <a:t>can</a:t>
            </a:r>
            <a:r>
              <a:rPr lang="en-US" sz="4800" kern="1200" dirty="0">
                <a:solidFill>
                  <a:schemeClr val="tx1"/>
                </a:solidFill>
                <a:effectLst/>
                <a:latin typeface="+mn-lt"/>
                <a:ea typeface="+mn-ea"/>
                <a:cs typeface="+mn-cs"/>
              </a:rPr>
              <a:t> share </a:t>
            </a:r>
            <a:r>
              <a:rPr lang="en-US" sz="4800" i="0" kern="1200" dirty="0">
                <a:solidFill>
                  <a:schemeClr val="tx1"/>
                </a:solidFill>
                <a:effectLst/>
                <a:latin typeface="+mn-lt"/>
                <a:ea typeface="+mn-ea"/>
                <a:cs typeface="+mn-cs"/>
              </a:rPr>
              <a:t>what</a:t>
            </a:r>
            <a:r>
              <a:rPr lang="en-US" sz="4800" kern="1200" dirty="0">
                <a:solidFill>
                  <a:schemeClr val="tx1"/>
                </a:solidFill>
                <a:effectLst/>
                <a:latin typeface="+mn-lt"/>
                <a:ea typeface="+mn-ea"/>
                <a:cs typeface="+mn-cs"/>
              </a:rPr>
              <a:t> matters to us with the </a:t>
            </a:r>
            <a:r>
              <a:rPr lang="en-US" sz="4800" i="0" kern="1200" dirty="0">
                <a:solidFill>
                  <a:schemeClr val="tx1"/>
                </a:solidFill>
                <a:effectLst/>
                <a:latin typeface="+mn-lt"/>
                <a:ea typeface="+mn-ea"/>
                <a:cs typeface="+mn-cs"/>
              </a:rPr>
              <a:t>people</a:t>
            </a:r>
            <a:r>
              <a:rPr lang="en-US" sz="4800" kern="1200" dirty="0">
                <a:solidFill>
                  <a:schemeClr val="tx1"/>
                </a:solidFill>
                <a:effectLst/>
                <a:latin typeface="+mn-lt"/>
                <a:ea typeface="+mn-ea"/>
                <a:cs typeface="+mn-cs"/>
              </a:rPr>
              <a:t> who matter most to us. By talking about our values—what matters most to us in our life, and in our health care—we can help those around us make sure we get the kind of health care that’s right for us through the end of life.</a:t>
            </a:r>
          </a:p>
          <a:p>
            <a:r>
              <a:rPr lang="en-US" sz="4800" b="1" kern="1200" dirty="0">
                <a:solidFill>
                  <a:schemeClr val="tx1"/>
                </a:solidFill>
                <a:effectLst/>
                <a:latin typeface="+mn-lt"/>
                <a:ea typeface="+mn-ea"/>
                <a:cs typeface="+mn-cs"/>
              </a:rPr>
              <a:t> </a:t>
            </a:r>
            <a:endParaRPr lang="en-US" sz="4800" kern="1200" dirty="0">
              <a:solidFill>
                <a:schemeClr val="tx1"/>
              </a:solidFill>
              <a:effectLst/>
              <a:latin typeface="+mn-lt"/>
              <a:ea typeface="+mn-ea"/>
              <a:cs typeface="+mn-cs"/>
            </a:endParaRPr>
          </a:p>
          <a:p>
            <a:r>
              <a:rPr lang="en-US" sz="4800" kern="1200" dirty="0">
                <a:solidFill>
                  <a:schemeClr val="tx1"/>
                </a:solidFill>
                <a:effectLst/>
                <a:latin typeface="+mn-lt"/>
                <a:ea typeface="+mn-ea"/>
                <a:cs typeface="+mn-cs"/>
              </a:rPr>
              <a:t>Discussing our values and wishes can bring us closer to people. And talking with important people in our lives and our health care team, creates the foundation of a care plan built on what’s important to us that will be available when the need arises.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aseline="0" dirty="0"/>
              <a:t>Of note: The Conversation Project has no preference for the type of care someone might want to receive. For us, it is important to encourage these conversations early and often. We know it’s always too soon until it’s too late and that a crisis is a terrible time to learn.</a:t>
            </a:r>
            <a:endParaRPr lang="en-US" i="1" dirty="0"/>
          </a:p>
          <a:p>
            <a:endParaRPr lang="en-US" dirty="0"/>
          </a:p>
        </p:txBody>
      </p:sp>
      <p:sp>
        <p:nvSpPr>
          <p:cNvPr id="4" name="Slide Number Placeholder 3"/>
          <p:cNvSpPr>
            <a:spLocks noGrp="1"/>
          </p:cNvSpPr>
          <p:nvPr>
            <p:ph type="sldNum" sz="quarter" idx="5"/>
          </p:nvPr>
        </p:nvSpPr>
        <p:spPr/>
        <p:txBody>
          <a:bodyPr/>
          <a:lstStyle/>
          <a:p>
            <a:fld id="{6F119774-DF44-47D7-BF2E-8BA259A2822F}" type="slidenum">
              <a:rPr lang="en-US" smtClean="0"/>
              <a:pPr/>
              <a:t>5</a:t>
            </a:fld>
            <a:endParaRPr lang="en-US" dirty="0"/>
          </a:p>
        </p:txBody>
      </p:sp>
    </p:spTree>
    <p:extLst>
      <p:ext uri="{BB962C8B-B14F-4D97-AF65-F5344CB8AC3E}">
        <p14:creationId xmlns:p14="http://schemas.microsoft.com/office/powerpoint/2010/main" val="416536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And an ultimate goal is to have a good life to the very end! </a:t>
            </a:r>
            <a:r>
              <a:rPr lang="en-US" sz="1200" kern="1200" dirty="0">
                <a:solidFill>
                  <a:schemeClr val="tx1"/>
                </a:solidFill>
                <a:effectLst/>
                <a:latin typeface="+mn-lt"/>
                <a:ea typeface="+mn-ea"/>
                <a:cs typeface="+mn-cs"/>
              </a:rPr>
              <a:t>We believe that, together, we can transform how we die—one conversation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not everyone is given equal opportunity for a good life. Note our survey findings that Black and Latinx communities need support – refer to Kate’s blog as part of our work to ensure everyone is reached and listened to – don’t want to create further inequities of care at end of life. Uber important.</a:t>
            </a:r>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6</a:t>
            </a:fld>
            <a:endParaRPr lang="en-US" dirty="0"/>
          </a:p>
        </p:txBody>
      </p:sp>
    </p:spTree>
    <p:extLst>
      <p:ext uri="{BB962C8B-B14F-4D97-AF65-F5344CB8AC3E}">
        <p14:creationId xmlns:p14="http://schemas.microsoft.com/office/powerpoint/2010/main" val="33649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371600" y="1143000"/>
            <a:ext cx="4114800" cy="30861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baseline="0" dirty="0">
                <a:latin typeface="Franklin Gothic Book" charset="0"/>
              </a:rPr>
              <a:t>Key point</a:t>
            </a:r>
            <a:r>
              <a:rPr lang="en-US" sz="1200" baseline="0" dirty="0">
                <a:latin typeface="Franklin Gothic Book" charset="0"/>
              </a:rPr>
              <a:t>: Introduce TCP website and free, downloadable resources. </a:t>
            </a:r>
          </a:p>
          <a:p>
            <a:endParaRPr lang="en-US" sz="1200" baseline="0" dirty="0">
              <a:latin typeface="Franklin Gothic Book" charset="0"/>
            </a:endParaRPr>
          </a:p>
          <a:p>
            <a:r>
              <a:rPr lang="en-US" sz="1200" b="1" baseline="0" dirty="0">
                <a:latin typeface="Franklin Gothic Book" charset="0"/>
              </a:rPr>
              <a:t>Script</a:t>
            </a:r>
            <a:r>
              <a:rPr lang="en-US" sz="1200" baseline="0" dirty="0">
                <a:latin typeface="Franklin Gothic Book" charset="0"/>
              </a:rPr>
              <a:t>: So, we want to have these conversations…and something gets in our way. We hear that people don’t want to upset their loved ones by bringing it up…and we know that people will feel relief if they do start talking. Mostly, people don’t know how to bring it up—or what to talk about.</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A1DC69-3416-4D3A-BC1F-C181FE390A88}" type="slidenum">
              <a:rPr lang="en-US" sz="1200">
                <a:solidFill>
                  <a:prstClr val="black"/>
                </a:solidFill>
              </a:rPr>
              <a:pPr eaLnBrk="1" hangingPunct="1"/>
              <a:t>8</a:t>
            </a:fld>
            <a:endParaRPr lang="en-US" sz="1200" dirty="0">
              <a:solidFill>
                <a:prstClr val="black"/>
              </a:solidFill>
            </a:endParaRPr>
          </a:p>
        </p:txBody>
      </p:sp>
    </p:spTree>
    <p:extLst>
      <p:ext uri="{BB962C8B-B14F-4D97-AF65-F5344CB8AC3E}">
        <p14:creationId xmlns:p14="http://schemas.microsoft.com/office/powerpoint/2010/main" val="232127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9</a:t>
            </a:fld>
            <a:endParaRPr lang="en-US" dirty="0"/>
          </a:p>
        </p:txBody>
      </p:sp>
    </p:spTree>
    <p:extLst>
      <p:ext uri="{BB962C8B-B14F-4D97-AF65-F5344CB8AC3E}">
        <p14:creationId xmlns:p14="http://schemas.microsoft.com/office/powerpoint/2010/main" val="156731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10</a:t>
            </a:fld>
            <a:endParaRPr lang="en-US" dirty="0"/>
          </a:p>
        </p:txBody>
      </p:sp>
    </p:spTree>
    <p:extLst>
      <p:ext uri="{BB962C8B-B14F-4D97-AF65-F5344CB8AC3E}">
        <p14:creationId xmlns:p14="http://schemas.microsoft.com/office/powerpoint/2010/main" val="227501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sp>
        <p:nvSpPr>
          <p:cNvPr id="2" name="Title 1"/>
          <p:cNvSpPr>
            <a:spLocks noGrp="1"/>
          </p:cNvSpPr>
          <p:nvPr>
            <p:ph type="ctrTitle"/>
          </p:nvPr>
        </p:nvSpPr>
        <p:spPr>
          <a:xfrm>
            <a:off x="2057400" y="1970927"/>
            <a:ext cx="4724400" cy="2086725"/>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2030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97170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288781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83455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2" y="1807779"/>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grpSp>
        <p:nvGrpSpPr>
          <p:cNvPr id="14" name="Group 13"/>
          <p:cNvGrpSpPr/>
          <p:nvPr userDrawn="1"/>
        </p:nvGrpSpPr>
        <p:grpSpPr>
          <a:xfrm>
            <a:off x="5173562" y="1807779"/>
            <a:ext cx="3389743" cy="3389743"/>
            <a:chOff x="5013278" y="1883978"/>
            <a:chExt cx="3389743" cy="3389743"/>
          </a:xfrm>
        </p:grpSpPr>
        <p:sp>
          <p:nvSpPr>
            <p:cNvPr id="20" name="Oval 19"/>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4"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5"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7"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8" name="Title 1"/>
          <p:cNvSpPr>
            <a:spLocks noGrp="1"/>
          </p:cNvSpPr>
          <p:nvPr>
            <p:ph type="title"/>
          </p:nvPr>
        </p:nvSpPr>
        <p:spPr>
          <a:xfrm>
            <a:off x="457200" y="415635"/>
            <a:ext cx="8229600" cy="762000"/>
          </a:xfrm>
        </p:spPr>
        <p:txBody>
          <a:bodyPr/>
          <a:lstStyle/>
          <a:p>
            <a:r>
              <a:rPr lang="en-US"/>
              <a:t>Click to edit Master title style</a:t>
            </a:r>
          </a:p>
        </p:txBody>
      </p:sp>
      <p:sp>
        <p:nvSpPr>
          <p:cNvPr id="29"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3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4740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1330242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85572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55069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1"/>
            <a:ext cx="4800600" cy="4419601"/>
          </a:xfrm>
        </p:spPr>
        <p:txBody>
          <a:bodyPr>
            <a:normAutofit/>
          </a:bodyPr>
          <a:lstStyle>
            <a:lvl1pPr marL="0" indent="0">
              <a:spcBef>
                <a:spcPts val="0"/>
              </a:spcBef>
              <a:buFont typeface="Arial" pitchFamily="34" charset="0"/>
              <a:buNone/>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04082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a:p>
            <a:pPr>
              <a:defRPr/>
            </a:pPr>
            <a:endParaRPr lang="en-US">
              <a:solidFill>
                <a:srgbClr val="45545F"/>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a:solidFill>
                <a:srgbClr val="777779"/>
              </a:solidFill>
            </a:endParaRPr>
          </a:p>
          <a:p>
            <a:pPr>
              <a:defRPr/>
            </a:pPr>
            <a:fld id="{F54EDB7C-FE02-4D47-99F8-542D363E3A4B}"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21633229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290705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dirty="0"/>
              <a:t>Click to edit Master text styles</a:t>
            </a:r>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pic>
        <p:nvPicPr>
          <p:cNvPr id="7" name="Picture 6" descr="IHI_Symbol.png"/>
          <p:cNvPicPr>
            <a:picLocks noChangeAspect="1"/>
          </p:cNvPicPr>
          <p:nvPr userDrawn="1"/>
        </p:nvPicPr>
        <p:blipFill>
          <a:blip r:embed="rId4"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endParaRPr lang="en-US" dirty="0"/>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userDrawn="1"/>
        </p:nvPicPr>
        <p:blipFill>
          <a:blip r:embed="rId4" cstate="print"/>
          <a:stretch>
            <a:fillRect/>
          </a:stretch>
        </p:blipFill>
        <p:spPr>
          <a:xfrm>
            <a:off x="4724400" y="1600200"/>
            <a:ext cx="4267200" cy="3953636"/>
          </a:xfrm>
          <a:prstGeom prst="rect">
            <a:avLst/>
          </a:prstGeom>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1550752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and Circle Graphic">
    <p:spTree>
      <p:nvGrpSpPr>
        <p:cNvPr id="1" name=""/>
        <p:cNvGrpSpPr/>
        <p:nvPr/>
      </p:nvGrpSpPr>
      <p:grpSpPr>
        <a:xfrm>
          <a:off x="0" y="0"/>
          <a:ext cx="0" cy="0"/>
          <a:chOff x="0" y="0"/>
          <a:chExt cx="0" cy="0"/>
        </a:xfrm>
      </p:grpSpPr>
      <p:grpSp>
        <p:nvGrpSpPr>
          <p:cNvPr id="19" name="Group 18"/>
          <p:cNvGrpSpPr/>
          <p:nvPr userDrawn="1"/>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2"/>
          <p:cNvSpPr>
            <a:spLocks noGrp="1"/>
          </p:cNvSpPr>
          <p:nvPr userDrawn="1">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7" name="Text Placeholder 12"/>
          <p:cNvSpPr>
            <a:spLocks noGrp="1"/>
          </p:cNvSpPr>
          <p:nvPr userDrawn="1">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6" name="Text Placeholder 12"/>
          <p:cNvSpPr>
            <a:spLocks noGrp="1"/>
          </p:cNvSpPr>
          <p:nvPr userDrawn="1">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3" name="Text Placeholder 12"/>
          <p:cNvSpPr>
            <a:spLocks noGrp="1"/>
          </p:cNvSpPr>
          <p:nvPr userDrawn="1">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2" name="Title 1"/>
          <p:cNvSpPr>
            <a:spLocks noGrp="1"/>
          </p:cNvSpPr>
          <p:nvPr userDrawn="1">
            <p:ph type="title"/>
          </p:nvPr>
        </p:nvSpPr>
        <p:spPr/>
        <p:txBody>
          <a:bodyPr/>
          <a:lstStyle/>
          <a:p>
            <a:r>
              <a:rPr lang="en-US"/>
              <a:t>Click to edit Master title style</a:t>
            </a:r>
          </a:p>
        </p:txBody>
      </p:sp>
      <p:sp>
        <p:nvSpPr>
          <p:cNvPr id="8" name="Slide Number Placeholder 2"/>
          <p:cNvSpPr>
            <a:spLocks noGrp="1"/>
          </p:cNvSpPr>
          <p:nvPr userDrawn="1">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14"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endParaRPr lang="en-US" dirty="0"/>
          </a:p>
        </p:txBody>
      </p:sp>
      <p:pic>
        <p:nvPicPr>
          <p:cNvPr id="11" name="Picture 10">
            <a:extLst>
              <a:ext uri="{FF2B5EF4-FFF2-40B4-BE49-F238E27FC236}">
                <a16:creationId xmlns:a16="http://schemas.microsoft.com/office/drawing/2014/main" id="{99314723-126C-4967-BEE4-AE8FDB0DCC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81" y="6292596"/>
            <a:ext cx="3565577" cy="70213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with Pictu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0"/>
            <a:ext cx="4800600" cy="4419601"/>
          </a:xfrm>
        </p:spPr>
        <p:txBody>
          <a:bodyPr>
            <a:normAutofit/>
          </a:bodyPr>
          <a:lstStyle>
            <a:lvl1pPr marL="347472" indent="-347472">
              <a:spcBef>
                <a:spcPts val="576"/>
              </a:spcBef>
              <a:buFontTx/>
              <a:buBlip>
                <a:blip r:embed="rId2"/>
              </a:buBlip>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dirty="0"/>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endParaRPr lang="en-US" dirty="0"/>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3"/>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821352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415635"/>
            <a:ext cx="8229600" cy="1413167"/>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1"/>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76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F899D1E5-F983-46CC-941B-ACF05C93E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81" y="6292596"/>
            <a:ext cx="3565577" cy="702138"/>
          </a:xfrm>
          <a:prstGeom prst="rect">
            <a:avLst/>
          </a:prstGeom>
        </p:spPr>
      </p:pic>
    </p:spTree>
    <p:extLst>
      <p:ext uri="{BB962C8B-B14F-4D97-AF65-F5344CB8AC3E}">
        <p14:creationId xmlns:p14="http://schemas.microsoft.com/office/powerpoint/2010/main" val="175381540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endParaRPr lang="en-US" dirty="0"/>
          </a:p>
          <a:p>
            <a:endParaRPr lang="en-US" dirty="0"/>
          </a:p>
        </p:txBody>
      </p:sp>
      <p:sp>
        <p:nvSpPr>
          <p:cNvPr id="3" name="Rectangle 10"/>
          <p:cNvSpPr>
            <a:spLocks noGrp="1" noChangeArrowheads="1"/>
          </p:cNvSpPr>
          <p:nvPr>
            <p:ph type="sldNum" sz="quarter" idx="11"/>
          </p:nvPr>
        </p:nvSpPr>
        <p:spPr>
          <a:ln/>
        </p:spPr>
        <p:txBody>
          <a:bodyPr/>
          <a:lstStyle>
            <a:lvl1pPr>
              <a:defRPr/>
            </a:lvl1pPr>
          </a:lstStyle>
          <a:p>
            <a:endParaRPr lang="en-US" dirty="0"/>
          </a:p>
          <a:p>
            <a:fld id="{24C39964-AEF8-4218-8D6D-948974DE2C5E}" type="slidenum">
              <a:rPr lang="en-US"/>
              <a:pPr/>
              <a:t>‹#›</a:t>
            </a:fld>
            <a:endParaRPr lang="en-US" dirty="0"/>
          </a:p>
        </p:txBody>
      </p:sp>
    </p:spTree>
    <p:extLst>
      <p:ext uri="{BB962C8B-B14F-4D97-AF65-F5344CB8AC3E}">
        <p14:creationId xmlns:p14="http://schemas.microsoft.com/office/powerpoint/2010/main" val="239090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7"/>
            <a:ext cx="4724400" cy="2086725"/>
          </a:xfrm>
          <a:noFill/>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9" name="Picture 8"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96338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77127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3"/>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60985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3" name="Content Placeholder 2"/>
          <p:cNvSpPr>
            <a:spLocks noGrp="1"/>
          </p:cNvSpPr>
          <p:nvPr>
            <p:ph idx="1"/>
          </p:nvPr>
        </p:nvSpPr>
        <p:spPr>
          <a:xfrm>
            <a:off x="4343400" y="1447801"/>
            <a:ext cx="4343400" cy="4419601"/>
          </a:xfrm>
        </p:spPr>
        <p:txBody>
          <a:bodyPr>
            <a:normAutofit/>
          </a:bodyPr>
          <a:lstStyle>
            <a:lvl1pPr marL="0" indent="0">
              <a:spcBef>
                <a:spcPts val="0"/>
              </a:spcBef>
              <a:buFont typeface="Arial" pitchFamily="34" charset="0"/>
              <a:buNone/>
              <a:defRPr sz="28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0560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lvl1pPr>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p:nvPicPr>
        <p:blipFill>
          <a:blip r:embed="rId3" cstate="print"/>
          <a:stretch>
            <a:fillRect/>
          </a:stretch>
        </p:blipFill>
        <p:spPr>
          <a:xfrm>
            <a:off x="8241224" y="6224158"/>
            <a:ext cx="438652" cy="432955"/>
          </a:xfrm>
          <a:prstGeom prst="rect">
            <a:avLst/>
          </a:prstGeom>
        </p:spPr>
      </p:pic>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3"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106426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Picture 6"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1" name="Straight Connector 10"/>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372E912-AC73-42E1-90DC-A95FA93155A9}"/>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16381" y="6292596"/>
            <a:ext cx="3565577" cy="702138"/>
          </a:xfrm>
          <a:prstGeom prst="rect">
            <a:avLst/>
          </a:prstGeom>
        </p:spPr>
      </p:pic>
    </p:spTree>
    <p:extLst>
      <p:ext uri="{BB962C8B-B14F-4D97-AF65-F5344CB8AC3E}">
        <p14:creationId xmlns:p14="http://schemas.microsoft.com/office/powerpoint/2010/main" val="107143587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6" r:id="rId18"/>
    <p:sldLayoutId id="2147483649" r:id="rId19"/>
    <p:sldLayoutId id="2147483660" r:id="rId20"/>
    <p:sldLayoutId id="2147483661" r:id="rId21"/>
    <p:sldLayoutId id="2147483662" r:id="rId22"/>
    <p:sldLayoutId id="2147483695" r:id="rId23"/>
    <p:sldLayoutId id="2147483663" r:id="rId24"/>
    <p:sldLayoutId id="2147483665" r:id="rId25"/>
    <p:sldLayoutId id="2147483666" r:id="rId26"/>
    <p:sldLayoutId id="2147483696" r:id="rId27"/>
    <p:sldLayoutId id="2147483690" r:id="rId28"/>
    <p:sldLayoutId id="2147483667" r:id="rId29"/>
    <p:sldLayoutId id="2147483687" r:id="rId30"/>
    <p:sldLayoutId id="2147483689" r:id="rId31"/>
    <p:sldLayoutId id="2147483693" r:id="rId32"/>
    <p:sldLayoutId id="2147483694" r:id="rId33"/>
    <p:sldLayoutId id="2147483668" r:id="rId34"/>
    <p:sldLayoutId id="2147483812" r:id="rId35"/>
    <p:sldLayoutId id="2147483813" r:id="rId36"/>
    <p:sldLayoutId id="2147483869" r:id="rId37"/>
    <p:sldLayoutId id="2147483870" r:id="rId38"/>
  </p:sldLayoutIdLst>
  <p:hf hdr="0" ft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43"/>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J1r0Xbh0UVo"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226654"/>
            <a:ext cx="7010400" cy="830997"/>
          </a:xfrm>
        </p:spPr>
        <p:txBody>
          <a:bodyPr/>
          <a:lstStyle/>
          <a:p>
            <a:pPr>
              <a:tabLst>
                <a:tab pos="733425" algn="l"/>
              </a:tabLst>
            </a:pPr>
            <a:r>
              <a:rPr lang="en-US" sz="6000" dirty="0"/>
              <a:t>Death Over Dinner</a:t>
            </a:r>
          </a:p>
        </p:txBody>
      </p:sp>
      <p:sp>
        <p:nvSpPr>
          <p:cNvPr id="6" name="Subtitle 5"/>
          <p:cNvSpPr>
            <a:spLocks noGrp="1"/>
          </p:cNvSpPr>
          <p:nvPr>
            <p:ph type="subTitle" idx="1"/>
          </p:nvPr>
        </p:nvSpPr>
        <p:spPr>
          <a:xfrm>
            <a:off x="1219200" y="4038600"/>
            <a:ext cx="6019800" cy="857250"/>
          </a:xfrm>
        </p:spPr>
        <p:txBody>
          <a:bodyPr>
            <a:normAutofit/>
          </a:bodyPr>
          <a:lstStyle/>
          <a:p>
            <a:r>
              <a:rPr lang="en-US" sz="1900" dirty="0"/>
              <a:t>Why should college students should care about </a:t>
            </a:r>
            <a:r>
              <a:rPr lang="en-US" sz="1900" b="1" dirty="0"/>
              <a:t>advance care planning</a:t>
            </a:r>
            <a:r>
              <a:rPr lang="en-US" sz="1900" dirty="0"/>
              <a:t>?</a:t>
            </a:r>
          </a:p>
        </p:txBody>
      </p:sp>
      <p:sp>
        <p:nvSpPr>
          <p:cNvPr id="7" name="Text Placeholder 6"/>
          <p:cNvSpPr>
            <a:spLocks noGrp="1"/>
          </p:cNvSpPr>
          <p:nvPr>
            <p:ph type="body" sz="quarter" idx="10"/>
          </p:nvPr>
        </p:nvSpPr>
        <p:spPr/>
        <p:txBody>
          <a:bodyPr/>
          <a:lstStyle/>
          <a:p>
            <a:r>
              <a:rPr lang="en-US" dirty="0"/>
              <a:t>DATE</a:t>
            </a:r>
          </a:p>
        </p:txBody>
      </p:sp>
      <p:sp>
        <p:nvSpPr>
          <p:cNvPr id="9" name="Content Placeholder 8"/>
          <p:cNvSpPr>
            <a:spLocks noGrp="1"/>
          </p:cNvSpPr>
          <p:nvPr>
            <p:ph sz="quarter" idx="12"/>
          </p:nvPr>
        </p:nvSpPr>
        <p:spPr/>
        <p:txBody>
          <a:bodyPr/>
          <a:lstStyle/>
          <a:p>
            <a:r>
              <a:rPr lang="en-US" dirty="0"/>
              <a:t>PRESENTER NAMES</a:t>
            </a:r>
          </a:p>
        </p:txBody>
      </p:sp>
      <p:sp>
        <p:nvSpPr>
          <p:cNvPr id="4" name="Slide Number Placeholder 3"/>
          <p:cNvSpPr>
            <a:spLocks noGrp="1"/>
          </p:cNvSpPr>
          <p:nvPr>
            <p:ph type="sldNum" sz="quarter" idx="4294967295"/>
          </p:nvPr>
        </p:nvSpPr>
        <p:spPr>
          <a:xfrm>
            <a:off x="8591550" y="320675"/>
            <a:ext cx="552450" cy="365125"/>
          </a:xfrm>
        </p:spPr>
        <p:txBody>
          <a:bodyPr/>
          <a:lstStyle/>
          <a:p>
            <a:fld id="{144970FF-6123-42CA-A003-B0DD987502E2}" type="slidenum">
              <a:rPr lang="en-US" smtClean="0">
                <a:solidFill>
                  <a:srgbClr val="8C9BA3"/>
                </a:solidFill>
              </a:rPr>
              <a:pPr/>
              <a:t>1</a:t>
            </a:fld>
            <a:endParaRPr lang="en-US" dirty="0">
              <a:solidFill>
                <a:srgbClr val="8C9BA3"/>
              </a:solidFill>
            </a:endParaRPr>
          </a:p>
        </p:txBody>
      </p:sp>
    </p:spTree>
    <p:extLst>
      <p:ext uri="{BB962C8B-B14F-4D97-AF65-F5344CB8AC3E}">
        <p14:creationId xmlns:p14="http://schemas.microsoft.com/office/powerpoint/2010/main" val="221070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593AE-3C5E-46E4-9EA2-28126981A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539750"/>
            <a:ext cx="3378374" cy="5200917"/>
          </a:xfrm>
          <a:prstGeom prst="rect">
            <a:avLst/>
          </a:prstGeom>
        </p:spPr>
      </p:pic>
      <p:pic>
        <p:nvPicPr>
          <p:cNvPr id="6" name="Picture 5">
            <a:extLst>
              <a:ext uri="{FF2B5EF4-FFF2-40B4-BE49-F238E27FC236}">
                <a16:creationId xmlns:a16="http://schemas.microsoft.com/office/drawing/2014/main" id="{D46CFC01-DE6E-4270-8A86-E08840C0E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446" y="533400"/>
            <a:ext cx="3372023" cy="5213618"/>
          </a:xfrm>
          <a:prstGeom prst="rect">
            <a:avLst/>
          </a:prstGeom>
        </p:spPr>
      </p:pic>
    </p:spTree>
    <p:extLst>
      <p:ext uri="{BB962C8B-B14F-4D97-AF65-F5344CB8AC3E}">
        <p14:creationId xmlns:p14="http://schemas.microsoft.com/office/powerpoint/2010/main" val="57240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B682A-8D99-411F-A84C-4C6DCA69E06C}"/>
              </a:ext>
            </a:extLst>
          </p:cNvPr>
          <p:cNvSpPr>
            <a:spLocks noGrp="1"/>
          </p:cNvSpPr>
          <p:nvPr>
            <p:ph idx="1"/>
          </p:nvPr>
        </p:nvSpPr>
        <p:spPr>
          <a:xfrm>
            <a:off x="838200" y="1996638"/>
            <a:ext cx="7467600" cy="4419601"/>
          </a:xfrm>
        </p:spPr>
        <p:txBody>
          <a:bodyPr/>
          <a:lstStyle/>
          <a:p>
            <a:pPr marL="0" indent="0">
              <a:buNone/>
            </a:pPr>
            <a:r>
              <a:rPr lang="en-US" sz="4000" dirty="0">
                <a:solidFill>
                  <a:srgbClr val="009EC2"/>
                </a:solidFill>
                <a:ea typeface="+mj-ea"/>
              </a:rPr>
              <a:t>Choosing a Health Care Proxy</a:t>
            </a:r>
          </a:p>
          <a:p>
            <a:pPr marL="0" indent="0">
              <a:buNone/>
            </a:pPr>
            <a:r>
              <a:rPr lang="en-US" dirty="0"/>
              <a:t>Who would you want to make medical decisions for you if you were unable to make them for yourself?</a:t>
            </a:r>
          </a:p>
        </p:txBody>
      </p:sp>
    </p:spTree>
    <p:extLst>
      <p:ext uri="{BB962C8B-B14F-4D97-AF65-F5344CB8AC3E}">
        <p14:creationId xmlns:p14="http://schemas.microsoft.com/office/powerpoint/2010/main" val="188095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8" name="Content Placeholder 7" descr="A screenshot of a cell phone&#10;&#10;Description generated with very high confidence">
            <a:extLst>
              <a:ext uri="{FF2B5EF4-FFF2-40B4-BE49-F238E27FC236}">
                <a16:creationId xmlns:a16="http://schemas.microsoft.com/office/drawing/2014/main" id="{84C27FFE-D28B-41ED-8F8A-5416064023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170" y="1676400"/>
            <a:ext cx="8519880" cy="3810000"/>
          </a:xfrm>
        </p:spPr>
      </p:pic>
      <p:sp>
        <p:nvSpPr>
          <p:cNvPr id="3" name="TextBox 2">
            <a:extLst>
              <a:ext uri="{FF2B5EF4-FFF2-40B4-BE49-F238E27FC236}">
                <a16:creationId xmlns:a16="http://schemas.microsoft.com/office/drawing/2014/main" id="{EC94CE36-C741-406E-A872-E7F4FB69C37B}"/>
              </a:ext>
            </a:extLst>
          </p:cNvPr>
          <p:cNvSpPr txBox="1"/>
          <p:nvPr/>
        </p:nvSpPr>
        <p:spPr>
          <a:xfrm>
            <a:off x="292650" y="411659"/>
            <a:ext cx="6400800" cy="707886"/>
          </a:xfrm>
          <a:prstGeom prst="rect">
            <a:avLst/>
          </a:prstGeom>
          <a:noFill/>
        </p:spPr>
        <p:txBody>
          <a:bodyPr wrap="square" rtlCol="0">
            <a:spAutoFit/>
          </a:bodyPr>
          <a:lstStyle/>
          <a:p>
            <a:r>
              <a:rPr lang="en-US" sz="4000" dirty="0">
                <a:solidFill>
                  <a:srgbClr val="00B0F0"/>
                </a:solidFill>
                <a:latin typeface="Arial" panose="020B0604020202020204" pitchFamily="34" charset="0"/>
                <a:cs typeface="Arial" panose="020B0604020202020204" pitchFamily="34" charset="0"/>
              </a:rPr>
              <a:t>Definition</a:t>
            </a:r>
            <a:endParaRPr lang="en-US" sz="4400" dirty="0">
              <a:solidFill>
                <a:srgbClr val="00B0F0"/>
              </a:solidFill>
            </a:endParaRPr>
          </a:p>
        </p:txBody>
      </p:sp>
    </p:spTree>
    <p:extLst>
      <p:ext uri="{BB962C8B-B14F-4D97-AF65-F5344CB8AC3E}">
        <p14:creationId xmlns:p14="http://schemas.microsoft.com/office/powerpoint/2010/main" val="373308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logo&#10;&#10;Description generated with high confidence">
            <a:extLst>
              <a:ext uri="{FF2B5EF4-FFF2-40B4-BE49-F238E27FC236}">
                <a16:creationId xmlns:a16="http://schemas.microsoft.com/office/drawing/2014/main" id="{77AB665C-2ABE-454F-A33B-3389250F92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590800"/>
            <a:ext cx="8382000" cy="1300237"/>
          </a:xfrm>
        </p:spPr>
      </p:pic>
    </p:spTree>
    <p:extLst>
      <p:ext uri="{BB962C8B-B14F-4D97-AF65-F5344CB8AC3E}">
        <p14:creationId xmlns:p14="http://schemas.microsoft.com/office/powerpoint/2010/main" val="84157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A9E51E-6810-4397-9F44-4D6C4D478849}"/>
              </a:ext>
            </a:extLst>
          </p:cNvPr>
          <p:cNvSpPr>
            <a:spLocks noGrp="1"/>
          </p:cNvSpPr>
          <p:nvPr>
            <p:ph type="sldNum" sz="quarter" idx="4"/>
          </p:nvPr>
        </p:nvSpPr>
        <p:spPr/>
        <p:txBody>
          <a:bodyPr/>
          <a:lstStyle/>
          <a:p>
            <a:fld id="{144970FF-6123-42CA-A003-B0DD987502E2}" type="slidenum">
              <a:rPr lang="en-US" smtClean="0">
                <a:solidFill>
                  <a:srgbClr val="8C9BA3"/>
                </a:solidFill>
              </a:rPr>
              <a:pPr/>
              <a:t>14</a:t>
            </a:fld>
            <a:endParaRPr lang="en-US" dirty="0">
              <a:solidFill>
                <a:srgbClr val="8C9BA3"/>
              </a:solidFill>
            </a:endParaRPr>
          </a:p>
        </p:txBody>
      </p:sp>
      <p:pic>
        <p:nvPicPr>
          <p:cNvPr id="8" name="Picture 7">
            <a:extLst>
              <a:ext uri="{FF2B5EF4-FFF2-40B4-BE49-F238E27FC236}">
                <a16:creationId xmlns:a16="http://schemas.microsoft.com/office/drawing/2014/main" id="{96B46268-AD73-4EFE-8714-594BA1E0C8FF}"/>
              </a:ext>
            </a:extLst>
          </p:cNvPr>
          <p:cNvPicPr>
            <a:picLocks noChangeAspect="1"/>
          </p:cNvPicPr>
          <p:nvPr/>
        </p:nvPicPr>
        <p:blipFill>
          <a:blip r:embed="rId2"/>
          <a:stretch>
            <a:fillRect/>
          </a:stretch>
        </p:blipFill>
        <p:spPr>
          <a:xfrm>
            <a:off x="914400" y="1497872"/>
            <a:ext cx="3592394" cy="749594"/>
          </a:xfrm>
          <a:prstGeom prst="rect">
            <a:avLst/>
          </a:prstGeom>
        </p:spPr>
      </p:pic>
      <p:pic>
        <p:nvPicPr>
          <p:cNvPr id="10" name="Picture 9">
            <a:extLst>
              <a:ext uri="{FF2B5EF4-FFF2-40B4-BE49-F238E27FC236}">
                <a16:creationId xmlns:a16="http://schemas.microsoft.com/office/drawing/2014/main" id="{3A1CDC39-0628-4A16-BD77-3A05C00E34AB}"/>
              </a:ext>
            </a:extLst>
          </p:cNvPr>
          <p:cNvPicPr>
            <a:picLocks noChangeAspect="1"/>
          </p:cNvPicPr>
          <p:nvPr/>
        </p:nvPicPr>
        <p:blipFill>
          <a:blip r:embed="rId3"/>
          <a:stretch>
            <a:fillRect/>
          </a:stretch>
        </p:blipFill>
        <p:spPr>
          <a:xfrm>
            <a:off x="1066800" y="2447629"/>
            <a:ext cx="3578254" cy="622305"/>
          </a:xfrm>
          <a:prstGeom prst="rect">
            <a:avLst/>
          </a:prstGeom>
        </p:spPr>
      </p:pic>
      <p:pic>
        <p:nvPicPr>
          <p:cNvPr id="14" name="Picture 13">
            <a:extLst>
              <a:ext uri="{FF2B5EF4-FFF2-40B4-BE49-F238E27FC236}">
                <a16:creationId xmlns:a16="http://schemas.microsoft.com/office/drawing/2014/main" id="{1D306C6E-8E61-4E58-BD87-30DAF5307105}"/>
              </a:ext>
            </a:extLst>
          </p:cNvPr>
          <p:cNvPicPr>
            <a:picLocks noChangeAspect="1"/>
          </p:cNvPicPr>
          <p:nvPr/>
        </p:nvPicPr>
        <p:blipFill>
          <a:blip r:embed="rId4"/>
          <a:stretch>
            <a:fillRect/>
          </a:stretch>
        </p:blipFill>
        <p:spPr>
          <a:xfrm>
            <a:off x="1066800" y="3270097"/>
            <a:ext cx="3762114" cy="594018"/>
          </a:xfrm>
          <a:prstGeom prst="rect">
            <a:avLst/>
          </a:prstGeom>
        </p:spPr>
      </p:pic>
      <p:pic>
        <p:nvPicPr>
          <p:cNvPr id="18" name="Picture 17">
            <a:extLst>
              <a:ext uri="{FF2B5EF4-FFF2-40B4-BE49-F238E27FC236}">
                <a16:creationId xmlns:a16="http://schemas.microsoft.com/office/drawing/2014/main" id="{F0578231-D805-496B-8B10-76C7C9844B10}"/>
              </a:ext>
            </a:extLst>
          </p:cNvPr>
          <p:cNvPicPr>
            <a:picLocks noChangeAspect="1"/>
          </p:cNvPicPr>
          <p:nvPr/>
        </p:nvPicPr>
        <p:blipFill>
          <a:blip r:embed="rId5"/>
          <a:stretch>
            <a:fillRect/>
          </a:stretch>
        </p:blipFill>
        <p:spPr>
          <a:xfrm>
            <a:off x="762000" y="73820"/>
            <a:ext cx="5829300" cy="1047750"/>
          </a:xfrm>
          <a:prstGeom prst="rect">
            <a:avLst/>
          </a:prstGeom>
        </p:spPr>
      </p:pic>
    </p:spTree>
    <p:extLst>
      <p:ext uri="{BB962C8B-B14F-4D97-AF65-F5344CB8AC3E}">
        <p14:creationId xmlns:p14="http://schemas.microsoft.com/office/powerpoint/2010/main" val="377337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6" name="Picture 5">
            <a:extLst>
              <a:ext uri="{FF2B5EF4-FFF2-40B4-BE49-F238E27FC236}">
                <a16:creationId xmlns:a16="http://schemas.microsoft.com/office/drawing/2014/main" id="{C0089B90-27C0-4441-A819-7F4E76265AEE}"/>
              </a:ext>
            </a:extLst>
          </p:cNvPr>
          <p:cNvPicPr>
            <a:picLocks noChangeAspect="1"/>
          </p:cNvPicPr>
          <p:nvPr/>
        </p:nvPicPr>
        <p:blipFill>
          <a:blip r:embed="rId3"/>
          <a:stretch>
            <a:fillRect/>
          </a:stretch>
        </p:blipFill>
        <p:spPr>
          <a:xfrm>
            <a:off x="1219200" y="1371600"/>
            <a:ext cx="6782490" cy="4514850"/>
          </a:xfrm>
          <a:prstGeom prst="rect">
            <a:avLst/>
          </a:prstGeom>
        </p:spPr>
      </p:pic>
    </p:spTree>
    <p:extLst>
      <p:ext uri="{BB962C8B-B14F-4D97-AF65-F5344CB8AC3E}">
        <p14:creationId xmlns:p14="http://schemas.microsoft.com/office/powerpoint/2010/main" val="396008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CF994-D409-41DF-B67B-8BF3B24AE7DB}"/>
              </a:ext>
            </a:extLst>
          </p:cNvPr>
          <p:cNvPicPr>
            <a:picLocks noChangeAspect="1"/>
          </p:cNvPicPr>
          <p:nvPr/>
        </p:nvPicPr>
        <p:blipFill>
          <a:blip r:embed="rId3"/>
          <a:stretch>
            <a:fillRect/>
          </a:stretch>
        </p:blipFill>
        <p:spPr>
          <a:xfrm>
            <a:off x="1600200" y="152400"/>
            <a:ext cx="6315075" cy="4581525"/>
          </a:xfrm>
          <a:prstGeom prst="rect">
            <a:avLst/>
          </a:prstGeom>
        </p:spPr>
      </p:pic>
    </p:spTree>
    <p:extLst>
      <p:ext uri="{BB962C8B-B14F-4D97-AF65-F5344CB8AC3E}">
        <p14:creationId xmlns:p14="http://schemas.microsoft.com/office/powerpoint/2010/main" val="20079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1636-AC87-4A0D-B289-BC9834F8F7FF}"/>
              </a:ext>
            </a:extLst>
          </p:cNvPr>
          <p:cNvSpPr/>
          <p:nvPr/>
        </p:nvSpPr>
        <p:spPr>
          <a:xfrm>
            <a:off x="7772400" y="304800"/>
            <a:ext cx="1143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E9DA52-566C-4195-8458-5074D52A2B73}"/>
              </a:ext>
            </a:extLst>
          </p:cNvPr>
          <p:cNvPicPr>
            <a:picLocks noChangeAspect="1"/>
          </p:cNvPicPr>
          <p:nvPr/>
        </p:nvPicPr>
        <p:blipFill>
          <a:blip r:embed="rId3"/>
          <a:stretch>
            <a:fillRect/>
          </a:stretch>
        </p:blipFill>
        <p:spPr>
          <a:xfrm>
            <a:off x="838200" y="13485"/>
            <a:ext cx="5781675" cy="1123950"/>
          </a:xfrm>
          <a:prstGeom prst="rect">
            <a:avLst/>
          </a:prstGeom>
        </p:spPr>
      </p:pic>
      <p:pic>
        <p:nvPicPr>
          <p:cNvPr id="10" name="Picture 9">
            <a:extLst>
              <a:ext uri="{FF2B5EF4-FFF2-40B4-BE49-F238E27FC236}">
                <a16:creationId xmlns:a16="http://schemas.microsoft.com/office/drawing/2014/main" id="{E14D305D-B906-4314-862B-1953C840B955}"/>
              </a:ext>
            </a:extLst>
          </p:cNvPr>
          <p:cNvPicPr>
            <a:picLocks noChangeAspect="1"/>
          </p:cNvPicPr>
          <p:nvPr/>
        </p:nvPicPr>
        <p:blipFill>
          <a:blip r:embed="rId4"/>
          <a:stretch>
            <a:fillRect/>
          </a:stretch>
        </p:blipFill>
        <p:spPr>
          <a:xfrm>
            <a:off x="762000" y="1524000"/>
            <a:ext cx="5372100" cy="485775"/>
          </a:xfrm>
          <a:prstGeom prst="rect">
            <a:avLst/>
          </a:prstGeom>
        </p:spPr>
      </p:pic>
      <p:pic>
        <p:nvPicPr>
          <p:cNvPr id="12" name="Picture 11">
            <a:extLst>
              <a:ext uri="{FF2B5EF4-FFF2-40B4-BE49-F238E27FC236}">
                <a16:creationId xmlns:a16="http://schemas.microsoft.com/office/drawing/2014/main" id="{0C791A0D-D532-4F0F-93B5-238287040C87}"/>
              </a:ext>
            </a:extLst>
          </p:cNvPr>
          <p:cNvPicPr>
            <a:picLocks noChangeAspect="1"/>
          </p:cNvPicPr>
          <p:nvPr/>
        </p:nvPicPr>
        <p:blipFill>
          <a:blip r:embed="rId5"/>
          <a:stretch>
            <a:fillRect/>
          </a:stretch>
        </p:blipFill>
        <p:spPr>
          <a:xfrm>
            <a:off x="795337" y="2037173"/>
            <a:ext cx="5305425" cy="733425"/>
          </a:xfrm>
          <a:prstGeom prst="rect">
            <a:avLst/>
          </a:prstGeom>
        </p:spPr>
      </p:pic>
      <p:pic>
        <p:nvPicPr>
          <p:cNvPr id="14" name="Picture 13">
            <a:extLst>
              <a:ext uri="{FF2B5EF4-FFF2-40B4-BE49-F238E27FC236}">
                <a16:creationId xmlns:a16="http://schemas.microsoft.com/office/drawing/2014/main" id="{D2969646-34C7-4C29-8827-1A12133AAD18}"/>
              </a:ext>
            </a:extLst>
          </p:cNvPr>
          <p:cNvPicPr>
            <a:picLocks noChangeAspect="1"/>
          </p:cNvPicPr>
          <p:nvPr/>
        </p:nvPicPr>
        <p:blipFill>
          <a:blip r:embed="rId6"/>
          <a:stretch>
            <a:fillRect/>
          </a:stretch>
        </p:blipFill>
        <p:spPr>
          <a:xfrm>
            <a:off x="533400" y="2770598"/>
            <a:ext cx="4581525" cy="447675"/>
          </a:xfrm>
          <a:prstGeom prst="rect">
            <a:avLst/>
          </a:prstGeom>
        </p:spPr>
      </p:pic>
      <p:pic>
        <p:nvPicPr>
          <p:cNvPr id="16" name="Picture 15">
            <a:extLst>
              <a:ext uri="{FF2B5EF4-FFF2-40B4-BE49-F238E27FC236}">
                <a16:creationId xmlns:a16="http://schemas.microsoft.com/office/drawing/2014/main" id="{344F678C-BFA7-443A-B9C3-E8AC2169B31B}"/>
              </a:ext>
            </a:extLst>
          </p:cNvPr>
          <p:cNvPicPr>
            <a:picLocks noChangeAspect="1"/>
          </p:cNvPicPr>
          <p:nvPr/>
        </p:nvPicPr>
        <p:blipFill>
          <a:blip r:embed="rId7"/>
          <a:stretch>
            <a:fillRect/>
          </a:stretch>
        </p:blipFill>
        <p:spPr>
          <a:xfrm>
            <a:off x="609600" y="3287624"/>
            <a:ext cx="6372225" cy="2009775"/>
          </a:xfrm>
          <a:prstGeom prst="rect">
            <a:avLst/>
          </a:prstGeom>
        </p:spPr>
      </p:pic>
    </p:spTree>
    <p:extLst>
      <p:ext uri="{BB962C8B-B14F-4D97-AF65-F5344CB8AC3E}">
        <p14:creationId xmlns:p14="http://schemas.microsoft.com/office/powerpoint/2010/main" val="9228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AE1C-0BE0-3946-A93B-6199C8E37A1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8B5F755-DF29-4C47-9CFF-D86F726EFD48}"/>
              </a:ext>
            </a:extLst>
          </p:cNvPr>
          <p:cNvSpPr>
            <a:spLocks noGrp="1"/>
          </p:cNvSpPr>
          <p:nvPr>
            <p:ph idx="1"/>
          </p:nvPr>
        </p:nvSpPr>
        <p:spPr/>
        <p:txBody>
          <a:bodyPr/>
          <a:lstStyle/>
          <a:p>
            <a:r>
              <a:rPr lang="en-US" dirty="0"/>
              <a:t>Who would you choose as your proxy?</a:t>
            </a:r>
          </a:p>
          <a:p>
            <a:r>
              <a:rPr lang="en-US" dirty="0"/>
              <a:t>Why would you choose that person?</a:t>
            </a:r>
          </a:p>
        </p:txBody>
      </p:sp>
      <p:sp>
        <p:nvSpPr>
          <p:cNvPr id="4" name="Slide Number Placeholder 3">
            <a:extLst>
              <a:ext uri="{FF2B5EF4-FFF2-40B4-BE49-F238E27FC236}">
                <a16:creationId xmlns:a16="http://schemas.microsoft.com/office/drawing/2014/main" id="{A660F827-4351-274E-A41F-C4383187B5D7}"/>
              </a:ext>
            </a:extLst>
          </p:cNvPr>
          <p:cNvSpPr>
            <a:spLocks noGrp="1"/>
          </p:cNvSpPr>
          <p:nvPr>
            <p:ph type="sldNum" sz="quarter" idx="4"/>
          </p:nvPr>
        </p:nvSpPr>
        <p:spPr/>
        <p:txBody>
          <a:bodyPr/>
          <a:lstStyle/>
          <a:p>
            <a:fld id="{144970FF-6123-42CA-A003-B0DD987502E2}" type="slidenum">
              <a:rPr lang="en-US" smtClean="0">
                <a:solidFill>
                  <a:srgbClr val="8C9BA3"/>
                </a:solidFill>
              </a:rPr>
              <a:pPr/>
              <a:t>18</a:t>
            </a:fld>
            <a:endParaRPr lang="en-US" dirty="0">
              <a:solidFill>
                <a:srgbClr val="8C9BA3"/>
              </a:solidFill>
            </a:endParaRPr>
          </a:p>
        </p:txBody>
      </p:sp>
    </p:spTree>
    <p:extLst>
      <p:ext uri="{BB962C8B-B14F-4D97-AF65-F5344CB8AC3E}">
        <p14:creationId xmlns:p14="http://schemas.microsoft.com/office/powerpoint/2010/main" val="211704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7B0F83-93D3-41CF-8618-1D0E44994DAF}"/>
              </a:ext>
            </a:extLst>
          </p:cNvPr>
          <p:cNvSpPr>
            <a:spLocks noGrp="1"/>
          </p:cNvSpPr>
          <p:nvPr>
            <p:ph type="sldNum" sz="quarter" idx="4"/>
          </p:nvPr>
        </p:nvSpPr>
        <p:spPr/>
        <p:txBody>
          <a:bodyPr/>
          <a:lstStyle/>
          <a:p>
            <a:fld id="{144970FF-6123-42CA-A003-B0DD987502E2}" type="slidenum">
              <a:rPr lang="en-US" smtClean="0">
                <a:solidFill>
                  <a:srgbClr val="8C9BA3"/>
                </a:solidFill>
              </a:rPr>
              <a:pPr/>
              <a:t>19</a:t>
            </a:fld>
            <a:endParaRPr lang="en-US" dirty="0">
              <a:solidFill>
                <a:srgbClr val="8C9BA3"/>
              </a:solidFill>
            </a:endParaRPr>
          </a:p>
        </p:txBody>
      </p:sp>
      <p:pic>
        <p:nvPicPr>
          <p:cNvPr id="5" name="Content Placeholder 4">
            <a:extLst>
              <a:ext uri="{FF2B5EF4-FFF2-40B4-BE49-F238E27FC236}">
                <a16:creationId xmlns:a16="http://schemas.microsoft.com/office/drawing/2014/main" id="{BA03027D-69BD-43ED-9948-CD38E6D2759B}"/>
              </a:ext>
            </a:extLst>
          </p:cNvPr>
          <p:cNvPicPr>
            <a:picLocks noGrp="1" noChangeAspect="1"/>
          </p:cNvPicPr>
          <p:nvPr>
            <p:ph idx="1"/>
          </p:nvPr>
        </p:nvPicPr>
        <p:blipFill>
          <a:blip r:embed="rId2"/>
          <a:stretch>
            <a:fillRect/>
          </a:stretch>
        </p:blipFill>
        <p:spPr>
          <a:xfrm>
            <a:off x="533400" y="29966"/>
            <a:ext cx="5591175" cy="1076325"/>
          </a:xfrm>
          <a:prstGeom prst="rect">
            <a:avLst/>
          </a:prstGeom>
        </p:spPr>
      </p:pic>
      <p:pic>
        <p:nvPicPr>
          <p:cNvPr id="7" name="Picture 6">
            <a:extLst>
              <a:ext uri="{FF2B5EF4-FFF2-40B4-BE49-F238E27FC236}">
                <a16:creationId xmlns:a16="http://schemas.microsoft.com/office/drawing/2014/main" id="{DF1FFEF2-2103-49AC-9D15-C2EBDA60F2EA}"/>
              </a:ext>
            </a:extLst>
          </p:cNvPr>
          <p:cNvPicPr>
            <a:picLocks noChangeAspect="1"/>
          </p:cNvPicPr>
          <p:nvPr/>
        </p:nvPicPr>
        <p:blipFill>
          <a:blip r:embed="rId3"/>
          <a:stretch>
            <a:fillRect/>
          </a:stretch>
        </p:blipFill>
        <p:spPr>
          <a:xfrm>
            <a:off x="228600" y="1676400"/>
            <a:ext cx="8809267" cy="788437"/>
          </a:xfrm>
          <a:prstGeom prst="rect">
            <a:avLst/>
          </a:prstGeom>
        </p:spPr>
      </p:pic>
      <p:pic>
        <p:nvPicPr>
          <p:cNvPr id="9" name="Picture 8">
            <a:extLst>
              <a:ext uri="{FF2B5EF4-FFF2-40B4-BE49-F238E27FC236}">
                <a16:creationId xmlns:a16="http://schemas.microsoft.com/office/drawing/2014/main" id="{B81D81BA-999E-4713-B403-28CDC9B8BE7C}"/>
              </a:ext>
            </a:extLst>
          </p:cNvPr>
          <p:cNvPicPr>
            <a:picLocks noChangeAspect="1"/>
          </p:cNvPicPr>
          <p:nvPr/>
        </p:nvPicPr>
        <p:blipFill>
          <a:blip r:embed="rId4"/>
          <a:stretch>
            <a:fillRect/>
          </a:stretch>
        </p:blipFill>
        <p:spPr>
          <a:xfrm>
            <a:off x="209550" y="2659224"/>
            <a:ext cx="5973929" cy="712626"/>
          </a:xfrm>
          <a:prstGeom prst="rect">
            <a:avLst/>
          </a:prstGeom>
        </p:spPr>
      </p:pic>
      <p:pic>
        <p:nvPicPr>
          <p:cNvPr id="13" name="Picture 12">
            <a:extLst>
              <a:ext uri="{FF2B5EF4-FFF2-40B4-BE49-F238E27FC236}">
                <a16:creationId xmlns:a16="http://schemas.microsoft.com/office/drawing/2014/main" id="{3C37F4B4-3570-4FFE-B2FB-079335887244}"/>
              </a:ext>
            </a:extLst>
          </p:cNvPr>
          <p:cNvPicPr>
            <a:picLocks noChangeAspect="1"/>
          </p:cNvPicPr>
          <p:nvPr/>
        </p:nvPicPr>
        <p:blipFill>
          <a:blip r:embed="rId5"/>
          <a:stretch>
            <a:fillRect/>
          </a:stretch>
        </p:blipFill>
        <p:spPr>
          <a:xfrm>
            <a:off x="1905000" y="3984463"/>
            <a:ext cx="2058397" cy="1685925"/>
          </a:xfrm>
          <a:prstGeom prst="rect">
            <a:avLst/>
          </a:prstGeom>
        </p:spPr>
      </p:pic>
      <p:pic>
        <p:nvPicPr>
          <p:cNvPr id="14" name="Picture 13">
            <a:extLst>
              <a:ext uri="{FF2B5EF4-FFF2-40B4-BE49-F238E27FC236}">
                <a16:creationId xmlns:a16="http://schemas.microsoft.com/office/drawing/2014/main" id="{390A0220-EF1F-4D0E-9B60-465D900E2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6727" y="2489625"/>
            <a:ext cx="1543745" cy="2376554"/>
          </a:xfrm>
          <a:prstGeom prst="rect">
            <a:avLst/>
          </a:prstGeom>
        </p:spPr>
      </p:pic>
    </p:spTree>
    <p:extLst>
      <p:ext uri="{BB962C8B-B14F-4D97-AF65-F5344CB8AC3E}">
        <p14:creationId xmlns:p14="http://schemas.microsoft.com/office/powerpoint/2010/main" val="256578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D68D47-ADEC-4C28-893C-3990CAE95F63}"/>
              </a:ext>
            </a:extLst>
          </p:cNvPr>
          <p:cNvSpPr>
            <a:spLocks noGrp="1"/>
          </p:cNvSpPr>
          <p:nvPr>
            <p:ph type="title"/>
          </p:nvPr>
        </p:nvSpPr>
        <p:spPr/>
        <p:txBody>
          <a:bodyPr/>
          <a:lstStyle/>
          <a:p>
            <a:r>
              <a:rPr lang="en-US" dirty="0"/>
              <a:t>Welcome and some discussion</a:t>
            </a:r>
          </a:p>
        </p:txBody>
      </p:sp>
      <p:sp>
        <p:nvSpPr>
          <p:cNvPr id="8" name="Content Placeholder 7">
            <a:extLst>
              <a:ext uri="{FF2B5EF4-FFF2-40B4-BE49-F238E27FC236}">
                <a16:creationId xmlns:a16="http://schemas.microsoft.com/office/drawing/2014/main" id="{86F455FD-2438-414C-9614-AB4A27141D1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7009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DFA47-183D-AB43-B94A-34A38E9118E5}"/>
              </a:ext>
            </a:extLst>
          </p:cNvPr>
          <p:cNvSpPr>
            <a:spLocks noGrp="1"/>
          </p:cNvSpPr>
          <p:nvPr>
            <p:ph type="sldNum" sz="quarter" idx="4"/>
          </p:nvPr>
        </p:nvSpPr>
        <p:spPr/>
        <p:txBody>
          <a:bodyPr/>
          <a:lstStyle/>
          <a:p>
            <a:fld id="{144970FF-6123-42CA-A003-B0DD987502E2}" type="slidenum">
              <a:rPr lang="en-US" smtClean="0">
                <a:solidFill>
                  <a:srgbClr val="8C9BA3"/>
                </a:solidFill>
              </a:rPr>
              <a:pPr/>
              <a:t>20</a:t>
            </a:fld>
            <a:endParaRPr lang="en-US" dirty="0">
              <a:solidFill>
                <a:srgbClr val="8C9BA3"/>
              </a:solidFill>
            </a:endParaRPr>
          </a:p>
        </p:txBody>
      </p:sp>
      <p:pic>
        <p:nvPicPr>
          <p:cNvPr id="13" name="Picture 12" descr="Graphical user interface, application, website&#10;&#10;Description automatically generated">
            <a:extLst>
              <a:ext uri="{FF2B5EF4-FFF2-40B4-BE49-F238E27FC236}">
                <a16:creationId xmlns:a16="http://schemas.microsoft.com/office/drawing/2014/main" id="{EA8DA289-8E1E-45D3-BE9F-292BA88CD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638" y="825366"/>
            <a:ext cx="3384724" cy="5207268"/>
          </a:xfrm>
          <a:prstGeom prst="rect">
            <a:avLst/>
          </a:prstGeom>
        </p:spPr>
      </p:pic>
    </p:spTree>
    <p:extLst>
      <p:ext uri="{BB962C8B-B14F-4D97-AF65-F5344CB8AC3E}">
        <p14:creationId xmlns:p14="http://schemas.microsoft.com/office/powerpoint/2010/main" val="248923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C77-6F77-B84C-BB14-AE949C4DC126}"/>
              </a:ext>
            </a:extLst>
          </p:cNvPr>
          <p:cNvSpPr>
            <a:spLocks noGrp="1"/>
          </p:cNvSpPr>
          <p:nvPr>
            <p:ph type="title"/>
          </p:nvPr>
        </p:nvSpPr>
        <p:spPr/>
        <p:txBody>
          <a:bodyPr/>
          <a:lstStyle/>
          <a:p>
            <a:r>
              <a:rPr lang="en-US" dirty="0"/>
              <a:t>Reflection</a:t>
            </a:r>
          </a:p>
        </p:txBody>
      </p:sp>
      <p:sp>
        <p:nvSpPr>
          <p:cNvPr id="4" name="Slide Number Placeholder 3">
            <a:extLst>
              <a:ext uri="{FF2B5EF4-FFF2-40B4-BE49-F238E27FC236}">
                <a16:creationId xmlns:a16="http://schemas.microsoft.com/office/drawing/2014/main" id="{D7D7957C-30E3-1843-829C-39323A9FA833}"/>
              </a:ext>
            </a:extLst>
          </p:cNvPr>
          <p:cNvSpPr>
            <a:spLocks noGrp="1"/>
          </p:cNvSpPr>
          <p:nvPr>
            <p:ph type="sldNum" sz="quarter" idx="4"/>
          </p:nvPr>
        </p:nvSpPr>
        <p:spPr/>
        <p:txBody>
          <a:bodyPr/>
          <a:lstStyle/>
          <a:p>
            <a:fld id="{144970FF-6123-42CA-A003-B0DD987502E2}" type="slidenum">
              <a:rPr lang="en-US" smtClean="0">
                <a:solidFill>
                  <a:srgbClr val="8C9BA3"/>
                </a:solidFill>
              </a:rPr>
              <a:pPr/>
              <a:t>21</a:t>
            </a:fld>
            <a:endParaRPr lang="en-US" dirty="0">
              <a:solidFill>
                <a:srgbClr val="8C9BA3"/>
              </a:solidFill>
            </a:endParaRPr>
          </a:p>
        </p:txBody>
      </p:sp>
      <p:sp>
        <p:nvSpPr>
          <p:cNvPr id="6" name="TextBox 5">
            <a:extLst>
              <a:ext uri="{FF2B5EF4-FFF2-40B4-BE49-F238E27FC236}">
                <a16:creationId xmlns:a16="http://schemas.microsoft.com/office/drawing/2014/main" id="{D5795438-D5D7-AB49-9EB8-D9266DF5F1E2}"/>
              </a:ext>
            </a:extLst>
          </p:cNvPr>
          <p:cNvSpPr txBox="1"/>
          <p:nvPr/>
        </p:nvSpPr>
        <p:spPr>
          <a:xfrm>
            <a:off x="2362200" y="4285237"/>
            <a:ext cx="5410200" cy="369332"/>
          </a:xfrm>
          <a:prstGeom prst="rect">
            <a:avLst/>
          </a:prstGeom>
          <a:noFill/>
        </p:spPr>
        <p:txBody>
          <a:bodyPr wrap="square" rtlCol="0">
            <a:spAutoFit/>
          </a:bodyPr>
          <a:lstStyle/>
          <a:p>
            <a:r>
              <a:rPr lang="en-US" i="1" dirty="0"/>
              <a:t>From the Conversation Starter Guide pg. 3</a:t>
            </a:r>
          </a:p>
        </p:txBody>
      </p:sp>
      <p:sp>
        <p:nvSpPr>
          <p:cNvPr id="7" name="TextBox 6">
            <a:extLst>
              <a:ext uri="{FF2B5EF4-FFF2-40B4-BE49-F238E27FC236}">
                <a16:creationId xmlns:a16="http://schemas.microsoft.com/office/drawing/2014/main" id="{6983D31A-9599-264C-BBA7-4938A5F58D2A}"/>
              </a:ext>
            </a:extLst>
          </p:cNvPr>
          <p:cNvSpPr txBox="1"/>
          <p:nvPr/>
        </p:nvSpPr>
        <p:spPr>
          <a:xfrm>
            <a:off x="1090670" y="4800600"/>
            <a:ext cx="5867400" cy="461665"/>
          </a:xfrm>
          <a:prstGeom prst="rect">
            <a:avLst/>
          </a:prstGeom>
          <a:noFill/>
        </p:spPr>
        <p:txBody>
          <a:bodyPr wrap="square" rtlCol="0">
            <a:spAutoFit/>
          </a:bodyPr>
          <a:lstStyle/>
          <a:p>
            <a:r>
              <a:rPr lang="en-US" sz="2400" b="1" dirty="0"/>
              <a:t>Then discuss with your group.</a:t>
            </a:r>
          </a:p>
        </p:txBody>
      </p:sp>
      <p:pic>
        <p:nvPicPr>
          <p:cNvPr id="10" name="Picture 9">
            <a:extLst>
              <a:ext uri="{FF2B5EF4-FFF2-40B4-BE49-F238E27FC236}">
                <a16:creationId xmlns:a16="http://schemas.microsoft.com/office/drawing/2014/main" id="{06DD7086-1626-4554-8A28-64DFCE862176}"/>
              </a:ext>
            </a:extLst>
          </p:cNvPr>
          <p:cNvPicPr>
            <a:picLocks noChangeAspect="1"/>
          </p:cNvPicPr>
          <p:nvPr/>
        </p:nvPicPr>
        <p:blipFill>
          <a:blip r:embed="rId3"/>
          <a:stretch>
            <a:fillRect/>
          </a:stretch>
        </p:blipFill>
        <p:spPr>
          <a:xfrm>
            <a:off x="561859" y="1314160"/>
            <a:ext cx="8192651" cy="2712050"/>
          </a:xfrm>
          <a:prstGeom prst="rect">
            <a:avLst/>
          </a:prstGeom>
        </p:spPr>
      </p:pic>
    </p:spTree>
    <p:extLst>
      <p:ext uri="{BB962C8B-B14F-4D97-AF65-F5344CB8AC3E}">
        <p14:creationId xmlns:p14="http://schemas.microsoft.com/office/powerpoint/2010/main" val="116381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0180-D54A-A94A-ABF6-5050ABFF8D8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1644E3A-23C5-0246-9FD1-71190FA15E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8E9399-B8C0-7743-B514-66C13D389759}"/>
              </a:ext>
            </a:extLst>
          </p:cNvPr>
          <p:cNvSpPr>
            <a:spLocks noGrp="1"/>
          </p:cNvSpPr>
          <p:nvPr>
            <p:ph type="sldNum" sz="quarter" idx="4"/>
          </p:nvPr>
        </p:nvSpPr>
        <p:spPr/>
        <p:txBody>
          <a:bodyPr/>
          <a:lstStyle/>
          <a:p>
            <a:fld id="{144970FF-6123-42CA-A003-B0DD987502E2}" type="slidenum">
              <a:rPr lang="en-US" smtClean="0">
                <a:solidFill>
                  <a:srgbClr val="8C9BA3"/>
                </a:solidFill>
              </a:rPr>
              <a:pPr/>
              <a:t>22</a:t>
            </a:fld>
            <a:endParaRPr lang="en-US" dirty="0">
              <a:solidFill>
                <a:srgbClr val="8C9BA3"/>
              </a:solidFill>
            </a:endParaRPr>
          </a:p>
        </p:txBody>
      </p:sp>
    </p:spTree>
    <p:extLst>
      <p:ext uri="{BB962C8B-B14F-4D97-AF65-F5344CB8AC3E}">
        <p14:creationId xmlns:p14="http://schemas.microsoft.com/office/powerpoint/2010/main" val="369002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D498-9D4D-134E-B9F3-BD727902FA1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A99849A-6895-EC4F-97E6-4BA56FC3DC2F}"/>
              </a:ext>
            </a:extLst>
          </p:cNvPr>
          <p:cNvSpPr>
            <a:spLocks noGrp="1"/>
          </p:cNvSpPr>
          <p:nvPr>
            <p:ph idx="1"/>
          </p:nvPr>
        </p:nvSpPr>
        <p:spPr/>
        <p:txBody>
          <a:bodyPr/>
          <a:lstStyle/>
          <a:p>
            <a:r>
              <a:rPr lang="en-US" dirty="0"/>
              <a:t>Before you leave, complete an evaluation on today’s session!</a:t>
            </a:r>
          </a:p>
          <a:p>
            <a:r>
              <a:rPr lang="en-US" dirty="0"/>
              <a:t>Complete a state-specific health care proxy form</a:t>
            </a:r>
          </a:p>
          <a:p>
            <a:r>
              <a:rPr lang="en-US" dirty="0"/>
              <a:t>Bring this subject up with your parents and grandparents</a:t>
            </a:r>
          </a:p>
        </p:txBody>
      </p:sp>
      <p:sp>
        <p:nvSpPr>
          <p:cNvPr id="4" name="Slide Number Placeholder 3">
            <a:extLst>
              <a:ext uri="{FF2B5EF4-FFF2-40B4-BE49-F238E27FC236}">
                <a16:creationId xmlns:a16="http://schemas.microsoft.com/office/drawing/2014/main" id="{C6FADF5D-0D90-CB46-81D7-543EAA1DC387}"/>
              </a:ext>
            </a:extLst>
          </p:cNvPr>
          <p:cNvSpPr>
            <a:spLocks noGrp="1"/>
          </p:cNvSpPr>
          <p:nvPr>
            <p:ph type="sldNum" sz="quarter" idx="4"/>
          </p:nvPr>
        </p:nvSpPr>
        <p:spPr/>
        <p:txBody>
          <a:bodyPr/>
          <a:lstStyle/>
          <a:p>
            <a:fld id="{144970FF-6123-42CA-A003-B0DD987502E2}" type="slidenum">
              <a:rPr lang="en-US" smtClean="0">
                <a:solidFill>
                  <a:srgbClr val="8C9BA3"/>
                </a:solidFill>
              </a:rPr>
              <a:pPr/>
              <a:t>23</a:t>
            </a:fld>
            <a:endParaRPr lang="en-US" dirty="0">
              <a:solidFill>
                <a:srgbClr val="8C9BA3"/>
              </a:solidFill>
            </a:endParaRPr>
          </a:p>
        </p:txBody>
      </p:sp>
    </p:spTree>
    <p:extLst>
      <p:ext uri="{BB962C8B-B14F-4D97-AF65-F5344CB8AC3E}">
        <p14:creationId xmlns:p14="http://schemas.microsoft.com/office/powerpoint/2010/main" val="67479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178E-BC26-44B5-A792-4DA6EEC5B2FE}"/>
              </a:ext>
            </a:extLst>
          </p:cNvPr>
          <p:cNvSpPr>
            <a:spLocks noGrp="1"/>
          </p:cNvSpPr>
          <p:nvPr>
            <p:ph type="title"/>
          </p:nvPr>
        </p:nvSpPr>
        <p:spPr/>
        <p:txBody>
          <a:bodyPr>
            <a:normAutofit/>
          </a:bodyPr>
          <a:lstStyle/>
          <a:p>
            <a:r>
              <a:rPr lang="en-US" dirty="0"/>
              <a:t>Keep Connected</a:t>
            </a:r>
          </a:p>
        </p:txBody>
      </p:sp>
      <p:sp>
        <p:nvSpPr>
          <p:cNvPr id="3" name="Content Placeholder 2">
            <a:extLst>
              <a:ext uri="{FF2B5EF4-FFF2-40B4-BE49-F238E27FC236}">
                <a16:creationId xmlns:a16="http://schemas.microsoft.com/office/drawing/2014/main" id="{E92FE030-5A9D-43BD-8E8E-7D16936673CB}"/>
              </a:ext>
            </a:extLst>
          </p:cNvPr>
          <p:cNvSpPr>
            <a:spLocks noGrp="1"/>
          </p:cNvSpPr>
          <p:nvPr>
            <p:ph idx="1"/>
          </p:nvPr>
        </p:nvSpPr>
        <p:spPr/>
        <p:txBody>
          <a:bodyPr>
            <a:normAutofit/>
          </a:bodyPr>
          <a:lstStyle/>
          <a:p>
            <a:r>
              <a:rPr lang="en-US" dirty="0"/>
              <a:t>Twitter: @convoproject</a:t>
            </a:r>
          </a:p>
          <a:p>
            <a:r>
              <a:rPr lang="en-US" dirty="0"/>
              <a:t>Facebook: The Conversation Project</a:t>
            </a:r>
          </a:p>
          <a:p>
            <a:r>
              <a:rPr lang="en-US" dirty="0"/>
              <a:t>Instagram: </a:t>
            </a:r>
            <a:r>
              <a:rPr lang="en-US" dirty="0" err="1"/>
              <a:t>convoproject</a:t>
            </a:r>
            <a:endParaRPr lang="en-US" dirty="0"/>
          </a:p>
          <a:p>
            <a:r>
              <a:rPr lang="en-US" dirty="0"/>
              <a:t>YouTube</a:t>
            </a:r>
          </a:p>
          <a:p>
            <a:r>
              <a:rPr lang="en-US" dirty="0"/>
              <a:t>Newsletters</a:t>
            </a:r>
          </a:p>
          <a:p>
            <a:pPr lvl="1"/>
            <a:r>
              <a:rPr lang="en-US" dirty="0"/>
              <a:t>General </a:t>
            </a:r>
          </a:p>
          <a:p>
            <a:pPr lvl="1"/>
            <a:r>
              <a:rPr lang="en-US" dirty="0"/>
              <a:t>Community Engagement</a:t>
            </a:r>
          </a:p>
        </p:txBody>
      </p:sp>
      <p:pic>
        <p:nvPicPr>
          <p:cNvPr id="6" name="Picture 5">
            <a:extLst>
              <a:ext uri="{FF2B5EF4-FFF2-40B4-BE49-F238E27FC236}">
                <a16:creationId xmlns:a16="http://schemas.microsoft.com/office/drawing/2014/main" id="{EFA65D9C-29BD-48D6-B592-C6CCE239A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934" y="1804572"/>
            <a:ext cx="590551" cy="590551"/>
          </a:xfrm>
          <a:prstGeom prst="rect">
            <a:avLst/>
          </a:prstGeom>
        </p:spPr>
      </p:pic>
      <p:pic>
        <p:nvPicPr>
          <p:cNvPr id="8" name="Picture 7">
            <a:extLst>
              <a:ext uri="{FF2B5EF4-FFF2-40B4-BE49-F238E27FC236}">
                <a16:creationId xmlns:a16="http://schemas.microsoft.com/office/drawing/2014/main" id="{464F3818-CBE2-47E6-8A31-3ECBCF9DA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2928" y="2335427"/>
            <a:ext cx="590551" cy="590551"/>
          </a:xfrm>
          <a:prstGeom prst="rect">
            <a:avLst/>
          </a:prstGeom>
        </p:spPr>
      </p:pic>
      <p:pic>
        <p:nvPicPr>
          <p:cNvPr id="10" name="Picture 9">
            <a:extLst>
              <a:ext uri="{FF2B5EF4-FFF2-40B4-BE49-F238E27FC236}">
                <a16:creationId xmlns:a16="http://schemas.microsoft.com/office/drawing/2014/main" id="{BC164F3E-5019-40E5-AA68-E84E1F9CF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1293266"/>
            <a:ext cx="733895" cy="733895"/>
          </a:xfrm>
          <a:prstGeom prst="rect">
            <a:avLst/>
          </a:prstGeom>
        </p:spPr>
      </p:pic>
      <p:pic>
        <p:nvPicPr>
          <p:cNvPr id="5" name="Picture 4">
            <a:extLst>
              <a:ext uri="{FF2B5EF4-FFF2-40B4-BE49-F238E27FC236}">
                <a16:creationId xmlns:a16="http://schemas.microsoft.com/office/drawing/2014/main" id="{6B111D97-23B2-44A1-8435-86B537DEC15B}"/>
              </a:ext>
            </a:extLst>
          </p:cNvPr>
          <p:cNvPicPr>
            <a:picLocks noChangeAspect="1"/>
          </p:cNvPicPr>
          <p:nvPr/>
        </p:nvPicPr>
        <p:blipFill>
          <a:blip r:embed="rId6"/>
          <a:stretch>
            <a:fillRect/>
          </a:stretch>
        </p:blipFill>
        <p:spPr>
          <a:xfrm>
            <a:off x="7287984" y="2940593"/>
            <a:ext cx="1266825" cy="428625"/>
          </a:xfrm>
          <a:prstGeom prst="rect">
            <a:avLst/>
          </a:prstGeom>
        </p:spPr>
      </p:pic>
    </p:spTree>
    <p:extLst>
      <p:ext uri="{BB962C8B-B14F-4D97-AF65-F5344CB8AC3E}">
        <p14:creationId xmlns:p14="http://schemas.microsoft.com/office/powerpoint/2010/main" val="11294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PSA Collage Graph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8" t="1390" r="776" b="37018"/>
          <a:stretch/>
        </p:blipFill>
        <p:spPr>
          <a:xfrm>
            <a:off x="457200" y="1978013"/>
            <a:ext cx="8229600" cy="3810001"/>
          </a:xfrm>
        </p:spPr>
      </p:pic>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3</a:t>
            </a:fld>
            <a:endParaRPr lang="en-US" dirty="0">
              <a:solidFill>
                <a:srgbClr val="8C9BA3"/>
              </a:solidFill>
            </a:endParaRPr>
          </a:p>
        </p:txBody>
      </p:sp>
      <p:pic>
        <p:nvPicPr>
          <p:cNvPr id="5" name="Picture 4">
            <a:extLst>
              <a:ext uri="{FF2B5EF4-FFF2-40B4-BE49-F238E27FC236}">
                <a16:creationId xmlns:a16="http://schemas.microsoft.com/office/drawing/2014/main" id="{0C92286C-F25F-4E08-8CEB-3EF315891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03238"/>
            <a:ext cx="7162613" cy="1410471"/>
          </a:xfrm>
          <a:prstGeom prst="rect">
            <a:avLst/>
          </a:prstGeom>
        </p:spPr>
      </p:pic>
    </p:spTree>
    <p:extLst>
      <p:ext uri="{BB962C8B-B14F-4D97-AF65-F5344CB8AC3E}">
        <p14:creationId xmlns:p14="http://schemas.microsoft.com/office/powerpoint/2010/main" val="48140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E595F-9BF9-4C1D-87FD-7714A5B8F375}"/>
              </a:ext>
            </a:extLst>
          </p:cNvPr>
          <p:cNvSpPr/>
          <p:nvPr/>
        </p:nvSpPr>
        <p:spPr>
          <a:xfrm>
            <a:off x="641689" y="2222833"/>
            <a:ext cx="7491663" cy="2308324"/>
          </a:xfrm>
          <a:prstGeom prst="rect">
            <a:avLst/>
          </a:prstGeom>
        </p:spPr>
        <p:txBody>
          <a:bodyPr wrap="square">
            <a:spAutoFit/>
          </a:bodyPr>
          <a:lstStyle/>
          <a:p>
            <a:pPr algn="ctr"/>
            <a:r>
              <a:rPr lang="en-US" sz="4800" b="1" dirty="0">
                <a:solidFill>
                  <a:schemeClr val="bg1"/>
                </a:solidFill>
                <a:latin typeface="+mj-lt"/>
              </a:rPr>
              <a:t>Helping people share their wishes for care through the end of life.</a:t>
            </a:r>
          </a:p>
        </p:txBody>
      </p:sp>
    </p:spTree>
    <p:extLst>
      <p:ext uri="{BB962C8B-B14F-4D97-AF65-F5344CB8AC3E}">
        <p14:creationId xmlns:p14="http://schemas.microsoft.com/office/powerpoint/2010/main" val="121972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EB58-4E70-4CAE-BAE5-8156CB28C32E}"/>
              </a:ext>
            </a:extLst>
          </p:cNvPr>
          <p:cNvSpPr>
            <a:spLocks noGrp="1"/>
          </p:cNvSpPr>
          <p:nvPr>
            <p:ph type="title"/>
          </p:nvPr>
        </p:nvSpPr>
        <p:spPr/>
        <p:txBody>
          <a:bodyPr>
            <a:normAutofit/>
          </a:bodyPr>
          <a:lstStyle/>
          <a:p>
            <a:r>
              <a:rPr lang="en-US" dirty="0"/>
              <a:t>Why Talking Matters</a:t>
            </a:r>
          </a:p>
        </p:txBody>
      </p:sp>
      <p:sp>
        <p:nvSpPr>
          <p:cNvPr id="3" name="Content Placeholder 2">
            <a:extLst>
              <a:ext uri="{FF2B5EF4-FFF2-40B4-BE49-F238E27FC236}">
                <a16:creationId xmlns:a16="http://schemas.microsoft.com/office/drawing/2014/main" id="{D853BFBF-A0A1-44A5-BFC4-59F4045D504F}"/>
              </a:ext>
            </a:extLst>
          </p:cNvPr>
          <p:cNvSpPr>
            <a:spLocks noGrp="1"/>
          </p:cNvSpPr>
          <p:nvPr>
            <p:ph idx="1"/>
          </p:nvPr>
        </p:nvSpPr>
        <p:spPr/>
        <p:txBody>
          <a:bodyPr>
            <a:normAutofit fontScale="92500"/>
          </a:bodyPr>
          <a:lstStyle/>
          <a:p>
            <a:r>
              <a:rPr lang="en-US" sz="4000" dirty="0"/>
              <a:t>We can’t plan for everything. But we </a:t>
            </a:r>
            <a:r>
              <a:rPr lang="en-US" sz="4000" i="1" dirty="0"/>
              <a:t>can</a:t>
            </a:r>
            <a:r>
              <a:rPr lang="en-US" sz="4000" dirty="0"/>
              <a:t> share what matters to us with the people who matter most to us. </a:t>
            </a:r>
          </a:p>
          <a:p>
            <a:r>
              <a:rPr lang="en-US" sz="4000" dirty="0"/>
              <a:t>Talking creates the foundation of a care plan built on our values—a plan that will be available when the need arises.</a:t>
            </a:r>
          </a:p>
          <a:p>
            <a:endParaRPr lang="en-US" sz="5100" dirty="0"/>
          </a:p>
        </p:txBody>
      </p:sp>
    </p:spTree>
    <p:extLst>
      <p:ext uri="{BB962C8B-B14F-4D97-AF65-F5344CB8AC3E}">
        <p14:creationId xmlns:p14="http://schemas.microsoft.com/office/powerpoint/2010/main" val="112612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FD7424-E415-48C7-B82E-B551569D6341}"/>
              </a:ext>
            </a:extLst>
          </p:cNvPr>
          <p:cNvSpPr>
            <a:spLocks noGrp="1"/>
          </p:cNvSpPr>
          <p:nvPr>
            <p:ph type="ctrTitle"/>
          </p:nvPr>
        </p:nvSpPr>
        <p:spPr>
          <a:xfrm>
            <a:off x="368968" y="2127107"/>
            <a:ext cx="8686800" cy="2603790"/>
          </a:xfrm>
        </p:spPr>
        <p:txBody>
          <a:bodyPr/>
          <a:lstStyle/>
          <a:p>
            <a:r>
              <a:rPr lang="en-US" sz="4800" dirty="0">
                <a:solidFill>
                  <a:schemeClr val="bg1"/>
                </a:solidFill>
                <a:latin typeface="+mj-lt"/>
              </a:rPr>
              <a:t>“</a:t>
            </a:r>
            <a:r>
              <a:rPr lang="en-US" sz="4800" b="1" dirty="0">
                <a:solidFill>
                  <a:schemeClr val="bg1"/>
                </a:solidFill>
                <a:latin typeface="+mj-lt"/>
              </a:rPr>
              <a:t>Our ultimate goal, after all, is not a good death but a good life to the very end.</a:t>
            </a:r>
            <a:r>
              <a:rPr lang="en-US" sz="4800" dirty="0">
                <a:solidFill>
                  <a:schemeClr val="bg1"/>
                </a:solidFill>
                <a:latin typeface="+mj-lt"/>
              </a:rPr>
              <a:t>”</a:t>
            </a:r>
            <a:br>
              <a:rPr lang="en-US" sz="6000" b="1" dirty="0">
                <a:solidFill>
                  <a:schemeClr val="bg1"/>
                </a:solidFill>
                <a:latin typeface="+mj-lt"/>
              </a:rPr>
            </a:br>
            <a:r>
              <a:rPr lang="en-US" sz="6000" dirty="0">
                <a:solidFill>
                  <a:schemeClr val="bg1"/>
                </a:solidFill>
                <a:latin typeface="+mj-lt"/>
              </a:rPr>
              <a:t> 				</a:t>
            </a:r>
            <a:r>
              <a:rPr lang="en-US" sz="3600" dirty="0">
                <a:solidFill>
                  <a:schemeClr val="bg1"/>
                </a:solidFill>
                <a:latin typeface="+mj-lt"/>
              </a:rPr>
              <a:t>~ Atul Gawande</a:t>
            </a:r>
            <a:endParaRPr lang="en-US" sz="6000" dirty="0">
              <a:solidFill>
                <a:schemeClr val="bg1"/>
              </a:solidFill>
              <a:latin typeface="+mj-lt"/>
            </a:endParaRPr>
          </a:p>
        </p:txBody>
      </p:sp>
    </p:spTree>
    <p:extLst>
      <p:ext uri="{BB962C8B-B14F-4D97-AF65-F5344CB8AC3E}">
        <p14:creationId xmlns:p14="http://schemas.microsoft.com/office/powerpoint/2010/main" val="314156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0942-40D7-436A-97EA-9ED1306528E9}"/>
              </a:ext>
            </a:extLst>
          </p:cNvPr>
          <p:cNvSpPr>
            <a:spLocks noGrp="1"/>
          </p:cNvSpPr>
          <p:nvPr>
            <p:ph type="title"/>
          </p:nvPr>
        </p:nvSpPr>
        <p:spPr/>
        <p:txBody>
          <a:bodyPr/>
          <a:lstStyle/>
          <a:p>
            <a:r>
              <a:rPr lang="en-US" dirty="0"/>
              <a:t>ABC Diane Sawyer Video</a:t>
            </a:r>
          </a:p>
        </p:txBody>
      </p:sp>
      <p:sp>
        <p:nvSpPr>
          <p:cNvPr id="5" name="Content Placeholder 4">
            <a:extLst>
              <a:ext uri="{FF2B5EF4-FFF2-40B4-BE49-F238E27FC236}">
                <a16:creationId xmlns:a16="http://schemas.microsoft.com/office/drawing/2014/main" id="{95600673-8A16-4310-A08D-08217439FC55}"/>
              </a:ext>
            </a:extLst>
          </p:cNvPr>
          <p:cNvSpPr>
            <a:spLocks noGrp="1"/>
          </p:cNvSpPr>
          <p:nvPr>
            <p:ph idx="1"/>
          </p:nvPr>
        </p:nvSpPr>
        <p:spPr/>
        <p:txBody>
          <a:bodyPr/>
          <a:lstStyle/>
          <a:p>
            <a:r>
              <a:rPr lang="en-US" dirty="0">
                <a:hlinkClick r:id="rId2"/>
              </a:rPr>
              <a:t>https://youtu.be/J1r0Xbh0UVo</a:t>
            </a:r>
            <a:endParaRPr lang="en-US" dirty="0"/>
          </a:p>
        </p:txBody>
      </p:sp>
      <p:sp>
        <p:nvSpPr>
          <p:cNvPr id="4" name="Slide Number Placeholder 3">
            <a:extLst>
              <a:ext uri="{FF2B5EF4-FFF2-40B4-BE49-F238E27FC236}">
                <a16:creationId xmlns:a16="http://schemas.microsoft.com/office/drawing/2014/main" id="{A460FD8D-BE3F-4756-BC42-D40D46D8765D}"/>
              </a:ext>
            </a:extLst>
          </p:cNvPr>
          <p:cNvSpPr>
            <a:spLocks noGrp="1"/>
          </p:cNvSpPr>
          <p:nvPr>
            <p:ph type="sldNum" sz="quarter" idx="4"/>
          </p:nvPr>
        </p:nvSpPr>
        <p:spPr/>
        <p:txBody>
          <a:bodyPr/>
          <a:lstStyle/>
          <a:p>
            <a:fld id="{144970FF-6123-42CA-A003-B0DD987502E2}" type="slidenum">
              <a:rPr lang="en-US" smtClean="0">
                <a:solidFill>
                  <a:srgbClr val="8C9BA3"/>
                </a:solidFill>
              </a:rPr>
              <a:pPr/>
              <a:t>7</a:t>
            </a:fld>
            <a:endParaRPr lang="en-US" dirty="0">
              <a:solidFill>
                <a:srgbClr val="8C9BA3"/>
              </a:solidFill>
            </a:endParaRPr>
          </a:p>
        </p:txBody>
      </p:sp>
    </p:spTree>
    <p:extLst>
      <p:ext uri="{BB962C8B-B14F-4D97-AF65-F5344CB8AC3E}">
        <p14:creationId xmlns:p14="http://schemas.microsoft.com/office/powerpoint/2010/main" val="119669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1A52-0113-4D04-B81B-3051A94FE532}"/>
              </a:ext>
            </a:extLst>
          </p:cNvPr>
          <p:cNvSpPr>
            <a:spLocks noGrp="1"/>
          </p:cNvSpPr>
          <p:nvPr>
            <p:ph type="title"/>
          </p:nvPr>
        </p:nvSpPr>
        <p:spPr/>
        <p:txBody>
          <a:bodyPr>
            <a:normAutofit/>
          </a:bodyPr>
          <a:lstStyle/>
          <a:p>
            <a:r>
              <a:rPr lang="en-US" dirty="0"/>
              <a:t>Our Website</a:t>
            </a:r>
          </a:p>
        </p:txBody>
      </p:sp>
      <p:pic>
        <p:nvPicPr>
          <p:cNvPr id="4" name="Picture 3">
            <a:extLst>
              <a:ext uri="{FF2B5EF4-FFF2-40B4-BE49-F238E27FC236}">
                <a16:creationId xmlns:a16="http://schemas.microsoft.com/office/drawing/2014/main" id="{8A06955F-1706-453B-8359-0128FF3587DF}"/>
              </a:ext>
            </a:extLst>
          </p:cNvPr>
          <p:cNvPicPr>
            <a:picLocks noChangeAspect="1"/>
          </p:cNvPicPr>
          <p:nvPr/>
        </p:nvPicPr>
        <p:blipFill>
          <a:blip r:embed="rId3"/>
          <a:stretch>
            <a:fillRect/>
          </a:stretch>
        </p:blipFill>
        <p:spPr>
          <a:xfrm>
            <a:off x="173897" y="1676400"/>
            <a:ext cx="8796206" cy="3799793"/>
          </a:xfrm>
          <a:prstGeom prst="rect">
            <a:avLst/>
          </a:prstGeom>
        </p:spPr>
      </p:pic>
    </p:spTree>
    <p:extLst>
      <p:ext uri="{BB962C8B-B14F-4D97-AF65-F5344CB8AC3E}">
        <p14:creationId xmlns:p14="http://schemas.microsoft.com/office/powerpoint/2010/main" val="317168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a:t>The Conversation Continuum</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2737" y="1447800"/>
            <a:ext cx="63985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prstGeom prst="rect">
            <a:avLst/>
          </a:prstGeom>
        </p:spPr>
        <p:txBody>
          <a:bodyPr/>
          <a:lstStyle/>
          <a:p>
            <a:endParaRPr lang="en-US" dirty="0">
              <a:solidFill>
                <a:srgbClr val="8C9BA3"/>
              </a:solidFill>
            </a:endParaRPr>
          </a:p>
        </p:txBody>
      </p:sp>
    </p:spTree>
    <p:extLst>
      <p:ext uri="{BB962C8B-B14F-4D97-AF65-F5344CB8AC3E}">
        <p14:creationId xmlns:p14="http://schemas.microsoft.com/office/powerpoint/2010/main" val="3216389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HI Template Theme">
  <a:themeElements>
    <a:clrScheme name="IHI">
      <a:dk1>
        <a:srgbClr val="45545F"/>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14" ma:contentTypeDescription="Create a new document." ma:contentTypeScope="" ma:versionID="98d063436c83ec619daab8cd512c9d5d">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702c7e0ac25cc5c2fe6cf2b8128edf34"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F64DD2-74CB-4F74-BF8D-5AD6839003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48FD20-1E3B-4FFF-8471-6897E5B7B2CA}">
  <ds:schemaRefs>
    <ds:schemaRef ds:uri="http://schemas.microsoft.com/sharepoint/v3/contenttype/forms"/>
  </ds:schemaRefs>
</ds:datastoreItem>
</file>

<file path=customXml/itemProps3.xml><?xml version="1.0" encoding="utf-8"?>
<ds:datastoreItem xmlns:ds="http://schemas.openxmlformats.org/officeDocument/2006/customXml" ds:itemID="{2A7CC74E-A935-429E-9FF5-CEAFB1B462A8}"/>
</file>

<file path=docProps/app.xml><?xml version="1.0" encoding="utf-8"?>
<Properties xmlns="http://schemas.openxmlformats.org/officeDocument/2006/extended-properties" xmlns:vt="http://schemas.openxmlformats.org/officeDocument/2006/docPropsVTypes">
  <Template/>
  <TotalTime>0</TotalTime>
  <Words>1070</Words>
  <Application>Microsoft Office PowerPoint</Application>
  <PresentationFormat>On-screen Show (4:3)</PresentationFormat>
  <Paragraphs>98</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Franklin Gothic Book</vt:lpstr>
      <vt:lpstr>IHI Template Theme</vt:lpstr>
      <vt:lpstr>Death Over Dinner</vt:lpstr>
      <vt:lpstr>Welcome and some discussion</vt:lpstr>
      <vt:lpstr>PowerPoint Presentation</vt:lpstr>
      <vt:lpstr>PowerPoint Presentation</vt:lpstr>
      <vt:lpstr>Why Talking Matters</vt:lpstr>
      <vt:lpstr>“Our ultimate goal, after all, is not a good death but a good life to the very end.”      ~ Atul Gawande</vt:lpstr>
      <vt:lpstr>ABC Diane Sawyer Video</vt:lpstr>
      <vt:lpstr>Our Website</vt:lpstr>
      <vt:lpstr>The Conversation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Reflection</vt:lpstr>
      <vt:lpstr>Questions?</vt:lpstr>
      <vt:lpstr>Next Steps</vt:lpstr>
      <vt:lpstr>Keep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Lynsey Marcone</dc:creator>
  <cp:lastModifiedBy>Patricia Webster</cp:lastModifiedBy>
  <cp:revision>732</cp:revision>
  <cp:lastPrinted>2017-02-06T17:02:33Z</cp:lastPrinted>
  <dcterms:created xsi:type="dcterms:W3CDTF">2012-10-24T13:24:45Z</dcterms:created>
  <dcterms:modified xsi:type="dcterms:W3CDTF">2020-12-09T10:30:43Z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IHI_powerpoint_6</vt:lpwstr>
  </property>
  <property fmtid="{D5CDD505-2E9C-101B-9397-08002B2CF9AE}" pid="4" name="ArticulateGUID">
    <vt:lpwstr>2B4175BC-32EA-4689-949D-2EEE0754EF15</vt:lpwstr>
  </property>
  <property fmtid="{D5CDD505-2E9C-101B-9397-08002B2CF9AE}" pid="5" name="ArticulateProjectFull">
    <vt:lpwstr>\\psf\Home\Dropbox\pixels2picas (1)\CXO communications\IHI_Powerpoint\IHI_powerpoint_nov8_v5.ppta</vt:lpwstr>
  </property>
  <property fmtid="{D5CDD505-2E9C-101B-9397-08002B2CF9AE}" pid="6" name="ContentTypeId">
    <vt:lpwstr>0x0101002567D2E5533AFB458D76369280E50886</vt:lpwstr>
  </property>
</Properties>
</file>